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5" r:id="rId1"/>
    <p:sldMasterId id="2147483707" r:id="rId2"/>
  </p:sldMasterIdLst>
  <p:notesMasterIdLst>
    <p:notesMasterId r:id="rId7"/>
  </p:notesMasterIdLst>
  <p:handoutMasterIdLst>
    <p:handoutMasterId r:id="rId8"/>
  </p:handoutMasterIdLst>
  <p:sldIdLst>
    <p:sldId id="2229" r:id="rId3"/>
    <p:sldId id="2230" r:id="rId4"/>
    <p:sldId id="2231" r:id="rId5"/>
    <p:sldId id="2232" r:id="rId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素材" id="{548E6020-DE2C-4A43-8C4A-E92BE1952416}">
          <p14:sldIdLst>
            <p14:sldId id="2229"/>
            <p14:sldId id="2230"/>
            <p14:sldId id="2231"/>
            <p14:sldId id="2232"/>
          </p14:sldIdLst>
        </p14:section>
      </p14:sectionLst>
    </p:ex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杨 伟洲" initials="杨" lastIdx="1" clrIdx="0">
    <p:extLst>
      <p:ext uri="{19B8F6BF-5375-455C-9EA6-DF929625EA0E}">
        <p15:presenceInfo xmlns:p15="http://schemas.microsoft.com/office/powerpoint/2012/main" userId="42218d51efea374b" providerId="Windows Live"/>
      </p:ext>
    </p:extLst>
  </p:cmAuthor>
  <p:cmAuthor id="2" name="Fish Zheng" initials="FZ" lastIdx="1" clrIdx="1">
    <p:extLst>
      <p:ext uri="{19B8F6BF-5375-455C-9EA6-DF929625EA0E}">
        <p15:presenceInfo xmlns:p15="http://schemas.microsoft.com/office/powerpoint/2012/main" userId="784d355a392b2c5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03FD"/>
    <a:srgbClr val="9A0001"/>
    <a:srgbClr val="063771"/>
    <a:srgbClr val="003300"/>
    <a:srgbClr val="9FD8EE"/>
    <a:srgbClr val="DCDCDC"/>
    <a:srgbClr val="BFBFBF"/>
    <a:srgbClr val="CEAB6E"/>
    <a:srgbClr val="A6A6A6"/>
    <a:srgbClr val="B1B1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18" autoAdjust="0"/>
    <p:restoredTop sz="95921" autoAdjust="0"/>
  </p:normalViewPr>
  <p:slideViewPr>
    <p:cSldViewPr snapToGrid="0">
      <p:cViewPr>
        <p:scale>
          <a:sx n="75" d="100"/>
          <a:sy n="75" d="100"/>
        </p:scale>
        <p:origin x="580" y="132"/>
      </p:cViewPr>
      <p:guideLst>
        <p:guide orient="horz" pos="2160"/>
        <p:guide pos="288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62" d="100"/>
        <a:sy n="62"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notesMaster" Target="notesMasters/notesMaster1.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6B8B4A9-BFF2-DDC2-8627-55361AE51E36}"/>
              </a:ext>
            </a:extLst>
          </p:cNvPr>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9F339E3-F8D4-3B05-888E-D1471396FE8F}"/>
              </a:ext>
            </a:extLst>
          </p:cNvPr>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00AA69D1-DF44-3E4C-A545-E98E07AA7E36}" type="datetimeFigureOut">
              <a:rPr lang="en-US" smtClean="0"/>
              <a:t>7/15/2024</a:t>
            </a:fld>
            <a:endParaRPr lang="en-US"/>
          </a:p>
        </p:txBody>
      </p:sp>
      <p:sp>
        <p:nvSpPr>
          <p:cNvPr id="4" name="Footer Placeholder 3">
            <a:extLst>
              <a:ext uri="{FF2B5EF4-FFF2-40B4-BE49-F238E27FC236}">
                <a16:creationId xmlns:a16="http://schemas.microsoft.com/office/drawing/2014/main" id="{BB9FD85D-5A00-50A8-36F7-DAA480FD660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2B7AD91-F445-1332-6D21-74DBCBF110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9F435-AF0C-8E4D-A73A-EB2FFD426B55}" type="slidenum">
              <a:rPr lang="en-US" smtClean="0"/>
              <a:t>‹#›</a:t>
            </a:fld>
            <a:endParaRPr lang="en-US"/>
          </a:p>
        </p:txBody>
      </p:sp>
    </p:spTree>
    <p:extLst>
      <p:ext uri="{BB962C8B-B14F-4D97-AF65-F5344CB8AC3E}">
        <p14:creationId xmlns:p14="http://schemas.microsoft.com/office/powerpoint/2010/main" val="1749366132"/>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sv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5A399999-22BB-4EB1-820B-6F546983B52B}" type="datetimeFigureOut">
              <a:rPr lang="zh-CN" altLang="en-US" smtClean="0"/>
              <a:pPr/>
              <a:t>2024/7/15</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A75D99-2AE7-49F1-BB03-59E2BF5579C1}" type="slidenum">
              <a:rPr lang="zh-CN" altLang="en-US" smtClean="0"/>
              <a:pPr/>
              <a:t>‹#›</a:t>
            </a:fld>
            <a:endParaRPr lang="zh-CN" altLang="en-US"/>
          </a:p>
        </p:txBody>
      </p:sp>
    </p:spTree>
    <p:extLst>
      <p:ext uri="{BB962C8B-B14F-4D97-AF65-F5344CB8AC3E}">
        <p14:creationId xmlns:p14="http://schemas.microsoft.com/office/powerpoint/2010/main" val="227186907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2A75D99-2AE7-49F1-BB03-59E2BF5579C1}" type="slidenum">
              <a:rPr lang="zh-CN" altLang="en-US" smtClean="0"/>
              <a:pPr/>
              <a:t>1</a:t>
            </a:fld>
            <a:endParaRPr lang="zh-CN" altLang="en-US"/>
          </a:p>
        </p:txBody>
      </p:sp>
    </p:spTree>
    <p:extLst>
      <p:ext uri="{BB962C8B-B14F-4D97-AF65-F5344CB8AC3E}">
        <p14:creationId xmlns:p14="http://schemas.microsoft.com/office/powerpoint/2010/main" val="201723772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userDrawn="1"/>
        </p:nvPicPr>
        <p:blipFill>
          <a:blip r:embed="rId2"/>
          <a:stretch>
            <a:fillRect/>
          </a:stretch>
        </p:blipFill>
        <p:spPr>
          <a:xfrm>
            <a:off x="0" y="2"/>
            <a:ext cx="9144000" cy="3160419"/>
          </a:xfrm>
          <a:prstGeom prst="rect">
            <a:avLst/>
          </a:prstGeom>
        </p:spPr>
      </p:pic>
      <p:sp>
        <p:nvSpPr>
          <p:cNvPr id="4" name="矩形 3">
            <a:extLst>
              <a:ext uri="{FF2B5EF4-FFF2-40B4-BE49-F238E27FC236}">
                <a16:creationId xmlns:a16="http://schemas.microsoft.com/office/drawing/2014/main" id="{4BC187F1-42E5-4383-AC3D-83B120CDE410}"/>
              </a:ext>
            </a:extLst>
          </p:cNvPr>
          <p:cNvSpPr/>
          <p:nvPr userDrawn="1"/>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userDrawn="1"/>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userDrawn="1"/>
        </p:nvGrpSpPr>
        <p:grpSpPr>
          <a:xfrm>
            <a:off x="4057650" y="2670375"/>
            <a:ext cx="1028700" cy="1033200"/>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userDrawn="1">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7173429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userDrawn="1"/>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CBA4519-85CA-8869-03E9-CF8084961D96}"/>
              </a:ext>
            </a:extLst>
          </p:cNvPr>
          <p:cNvGrpSpPr/>
          <p:nvPr userDrawn="1"/>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C3CA5A5-5516-7B4E-D6FD-36612B62DF39}"/>
                </a:ext>
              </a:extLst>
            </p:cNvPr>
            <p:cNvGrpSpPr/>
            <p:nvPr userDrawn="1"/>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E2025BD3-3075-CFDB-7500-F6135184229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A80806EC-01E6-5818-3E79-0F23BA641FA8}"/>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C0CDC4B0-72E9-8EFD-6E00-42FFD2179D7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CFF8D0EB-CB1D-2EA6-F805-4168B4172C18}"/>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24D9278C-007E-2E73-D627-014B5CF4D96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C2A485C-614C-2A60-80E1-335B81C3525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A55A21A-F406-79BA-CC94-71212F2A9168}"/>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B07E5D0-68FE-E931-931D-73BEB6189C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7C5F0BA-5EBE-3C47-B97C-166E94C806DF}"/>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A1374139-CDD5-1FBE-7996-287271C9CDD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996530D9-8DCF-0BD1-7184-686638DC043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BA60B69-1B18-CD14-63CC-F0865B30C8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EE931DEA-A5E2-6667-12C5-85BB71EC56C2}"/>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6A5257B8-24FB-2F97-B9B1-C313B58B4F7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DBED86B-5A3C-F0AD-56B5-5FEC8566CAE8}"/>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5E21A9B8-0FD9-822A-B273-CF60C27A0AA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021483FC-D6C3-D351-68D9-12FFC47A7D29}"/>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F7C4FE5A-AB8D-7FE4-FA84-F8C1D434E6D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06D66BA-6989-56F1-C533-A7147D1F0EB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8B7917B-150A-4549-9B17-60E865DC65D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3BE6E03F-15CB-622F-F2A8-6CFD9BB7383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5184FE8-2954-EFC2-60D2-DABA684517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F947CA0-A061-51F6-DA3A-77367E985508}"/>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E707F2D5-D784-CB07-7E4F-EBC978DC239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917B5D5C-A039-82CA-26FB-205EE7211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4145CE80-2E62-9CD0-388D-07CCCC68442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14C6532-7B41-1D0A-3E79-343B92D58ED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E5AB45A-79B2-2763-A0D7-B450DFDD040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F6D2C40-3400-CC14-F10A-4A15B7096B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56EA06BC-B873-6174-99EB-0AEA96B8D96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3A99AA53-A58C-FCD2-A634-A2BC1042128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CCE957B0-D761-B5F4-126E-18738F79417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7D06E206-86BE-FBA8-5846-06F60C24A57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6C7A61C9-5C88-6968-DCF9-8E96873A46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FE667F26-587B-3D6F-2123-34578ED37D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F85168AA-2C3E-A2F6-56DC-BB63513F979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55F4422-B3C6-501B-69AD-0CE3237A3B99}"/>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A85BE67-2F81-04D5-E0B4-AF92F297DD8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5528E471-F0A3-39E8-D5FD-DE05303374E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1120B93-68DC-709C-7B5A-CA40DECD319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A67FC349-CBC7-4189-3681-9210FDD9CE1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C807C60E-A9F2-B98C-9BD5-83A96D265C5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801DE7D-56F6-8989-6D6B-A3734CF1619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AA19F83E-177C-6F86-559A-7739667CB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2BD34481-3D5A-7BFB-76A7-2A75540A669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C3B912C-2C4B-8052-4544-9D53E4CDE92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57FE8823-9344-4E60-1A25-100CFA1EB36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57C296CF-23D2-FB9F-74B6-208B0AB095B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03D80C0E-242C-B50F-E35C-7711983203F4}"/>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BDC6FE66-C845-7D15-BA3B-6F9681C8712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FA0E87AD-7F6B-8694-D07F-C3BC9E917C6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21E67A5B-5D4A-8055-5E30-EA14FD6D1A4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B43BF20E-CB6E-939E-4910-505C453ADC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343342305"/>
      </p:ext>
    </p:extLst>
  </p:cSld>
  <p:clrMapOvr>
    <a:masterClrMapping/>
  </p:clrMapOvr>
  <p:extLst>
    <p:ext uri="{DCECCB84-F9BA-43D5-87BE-67443E8EF086}">
      <p15:sldGuideLst xmlns:p15="http://schemas.microsoft.com/office/powerpoint/2012/main">
        <p15:guide id="2" orient="horz" userDrawn="1">
          <p15:clr>
            <a:srgbClr val="FBAE40"/>
          </p15:clr>
        </p15:guide>
        <p15:guide id="4" pos="288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7C9FAE6D-4A3B-0C40-611D-A98527A6AB7D}"/>
              </a:ext>
            </a:extLst>
          </p:cNvPr>
          <p:cNvGrpSpPr/>
          <p:nvPr userDrawn="1"/>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11F752-C68D-E32B-3B8D-9135AA0E8DEF}"/>
                </a:ext>
              </a:extLst>
            </p:cNvPr>
            <p:cNvGrpSpPr/>
            <p:nvPr userDrawn="1"/>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2DADA201-E315-6C7C-45FD-86AEF0EAADA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EB51F84A-DA87-F2C3-D918-7406B2546B6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6A8F71AE-D43F-1938-587A-C3E39B59988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B21E3F88-48A2-EBFD-C2F6-35EA0088AEC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BFEE1B-305F-793F-CDCB-F79E93568DCA}"/>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4BDFEB60-FDBE-5CCB-8F3A-7201AEB4B2E8}"/>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EEEB8332-E3DD-4B2F-071D-F63AD2FAA26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BFA3006E-2280-7539-EA01-4CCCFD6F8824}"/>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6D7BA7D6-5244-AEA5-29EE-F36FD7B7300C}"/>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2A87B617-B43A-F76D-584B-F9BD0556047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583AAE33-B807-B089-4FEB-686A07D71AE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414A78AB-22D0-93FE-3FF2-054C9FC1D2C3}"/>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851FE3D4-6C0B-3695-106E-1C1E3ACECAC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C29C9B0C-4B5C-C6F7-DB7E-6F26F8D5A07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C8B7D148-B1AD-E6D4-F456-89705EDB8A0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36A1076A-3D0F-9017-AAD4-04443E1DA937}"/>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77BBD00-1F8D-8570-E442-E29C502123AB}"/>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C2E44711-4F97-7EFF-D038-16A39EC567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7B0A5F91-3D24-AAFC-F9A2-00EADB613A51}"/>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86ED45E4-7293-B6B9-6FE5-4D1BDA9E9439}"/>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C44640B-AB7C-CC0F-6FBD-64FCF3DAFEF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9CBDEC27-0221-D7C3-1578-6F08A6AA5A2B}"/>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931EADC3-EC22-F544-2265-3DACF205BAFD}"/>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73E326-A4BA-CF3C-97B4-ACCFDE16327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D0220EEC-D5F0-401F-086C-BF51D0AFF66E}"/>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913D6A3E-814B-68E4-676B-FFDD14E0F4C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90D5AA67-7DA7-1409-A641-6F61BF39756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89507FFE-68F5-9E1E-DBB5-C67F6C039A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414E355A-8733-8D43-6DC6-8BFC589C865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D2F6B7D0-8F1B-154D-E3B3-29244E87CEDC}"/>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22BFB51E-CD29-2255-2F1E-A583BDEA612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8E077040-5899-A54D-35E0-F94B4949F0B2}"/>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5DEFFAD-E967-21D1-8D88-F858A2B91C60}"/>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9BB9F892-A4D1-24DB-EC8D-4CD354AE29D4}"/>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E4C143D4-489C-C85E-B9A9-55A64FB241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849152C0-788D-26EF-BEDD-B9B694B98B8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036E3C5C-7156-5FB1-7C46-A05BD4DD979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CE91AB0C-59BF-0250-CB43-07609896AD24}"/>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37E38339-6643-A131-A8E9-5337DAD735C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DFBCD003-376B-86A1-67BA-4EA32413694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7249557-5C16-ED6A-C16F-D293C77FC1B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234420D-2D6F-6D2F-996B-354546CB0E7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DBAFBCB-FC14-28C8-98A9-BE1E78AF8AD8}"/>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849AD403-6545-0CA4-B37F-5909684E28C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E72436FC-1621-C07E-B7B9-8D096657A4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C4A05DE-83B9-594A-6F75-71F038034BE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C9A4C409-538F-1577-924D-CE777A14C92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46B9A48-7F3B-051D-E1C5-F33B2B2667D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E9871BAC-6C43-3CE8-C722-2A08106015E6}"/>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DC324F2-DF1B-D164-BFE9-25CA4EA218C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584E6076-D781-5810-16FD-1AB18F2E5CD2}"/>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21E2E98C-D417-6687-EBF7-B5B4D00EA17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7090EF7E-4565-E494-5DDC-51E16BB8789D}"/>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656950449"/>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BFA5E893-BF75-4518-820C-5D1B4BC1B91C}"/>
              </a:ext>
            </a:extLst>
          </p:cNvPr>
          <p:cNvGrpSpPr/>
          <p:nvPr userDrawn="1"/>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520E19FC-02DD-8338-031F-DE97D05B0024}"/>
                </a:ext>
              </a:extLst>
            </p:cNvPr>
            <p:cNvGrpSpPr/>
            <p:nvPr userDrawn="1"/>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9633BEBF-F2FB-F246-84BC-9842C55887A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38635841-19B0-0BAA-0FAF-5CA42F5D2C4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48863A5F-C6AB-0B09-060D-2C4C9503125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8A18FF59-2571-F47F-E341-8458949E600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B6723902-4D9E-E67B-D1AD-22DAE8707110}"/>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F187D185-8514-FDF0-873A-32702211A9FB}"/>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AE819A49-FBEC-29A7-2E4F-7C002CF729DC}"/>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C44AB461-0BEF-7C8B-4B92-29A05C74680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21B51E39-338D-C492-4A11-FA6F69169EF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8900AE5B-D694-CBAA-2C95-CB47BAEF5C03}"/>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2AFC0305-8F50-BCDB-BEDB-CA46BD017E60}"/>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700F1F83-DB0D-4431-958C-27FAF3610AA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2B2827F6-2719-AFB2-FCA2-391822C73ED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1F44AA10-8561-41FC-C2D9-349D8E3DB43A}"/>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D1FEDED8-0775-D600-F2FD-632C84773CCB}"/>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49EFC016-3235-95D4-F732-A29C0BF7CA6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74570CDE-98EE-1D41-863A-6BA739FA6B9C}"/>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36EB3D9C-3A05-637E-259F-386843E17747}"/>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87AF839E-455D-C34C-1F2B-4D4C55BAEAF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9F944496-10B5-701D-D794-73C3D6A1CBE2}"/>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B34EEBEF-653E-BE8C-235C-271BD861610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07CA77B9-A327-1E2D-B212-50DC2162DC4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80E70D1-7400-B3E3-5561-779590DA6BF1}"/>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736017E5-8157-E230-C7D8-777AE78114C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07637DD0-1261-1B51-4E40-B61D9AB7DB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AD54A546-9196-C6C1-E14D-605D0213D757}"/>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30E0B2B4-FFA1-7E58-8A65-8859D71034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FD714F51-3274-DF64-F699-F7E70A71CEA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B846FBB2-CCC6-4C7B-DC8B-58FAFFA411F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DE95DB50-AC80-7FC2-CBE3-ECAA8DE9DEC1}"/>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F75B1DB1-AC65-16C1-4E9B-E3B2356FA0D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6E1F81BD-4142-A282-9F94-5E4D6676BE5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F8F85646-21E3-D95F-791A-B0C87DEEF0D4}"/>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FB0798EE-54A0-3F35-C0C8-791F9680884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9EFB4A2C-F6DF-915A-AA09-FE48722148D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572C2DEE-BE93-E42C-398A-2E710306CE1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25272B63-005F-CC7C-F0B8-84E0D84F6E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AFC2FDAA-3F2D-CFBD-8DF7-A129622108A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1C6F289E-1C14-0100-6601-B51C5B7DE4A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CCBB1179-1955-77B5-9255-25F1212194E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193F4A39-58EE-2907-FEB6-144C1E066A4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9B35E4B1-800E-97DB-575D-5C6164B0B7D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4E60D1BA-20EC-C27C-388E-5F0CAF747D7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B5CF48E2-0C41-6E5C-D03F-E383A6DA7E1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6460413D-5907-7645-AF60-8DD11CC29C78}"/>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CC31D147-3779-1B66-4846-1181AC2CC8F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01078908-CADA-5BE8-987D-83F4FE6ACD86}"/>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556F24CA-5AD4-671C-BC6F-A63CEAB4461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88511A8-1453-BB3C-C57A-6EBEB77C39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C9D61A02-196E-631F-EBCB-69D4B5C236C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16C806C9-AB48-3195-9743-9638E101AA1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6AFA11E-5539-CE00-BDD6-A5999374823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A552C879-F32A-5E0B-B9BA-5B5D647EFF0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2039128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grpSp>
        <p:nvGrpSpPr>
          <p:cNvPr id="3" name="组合 120">
            <a:extLst>
              <a:ext uri="{FF2B5EF4-FFF2-40B4-BE49-F238E27FC236}">
                <a16:creationId xmlns:a16="http://schemas.microsoft.com/office/drawing/2014/main" id="{7F362A2D-C4CE-0FBA-1170-7ED2A0998D17}"/>
              </a:ext>
            </a:extLst>
          </p:cNvPr>
          <p:cNvGrpSpPr/>
          <p:nvPr userDrawn="1"/>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2DF4DDAC-1627-F9DB-469F-5CFBDF2D88BC}"/>
                </a:ext>
              </a:extLst>
            </p:cNvPr>
            <p:cNvGrpSpPr/>
            <p:nvPr userDrawn="1"/>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C1DAB606-1D74-C15B-23D5-061A9501448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E94A9C1B-F33F-6ADE-7E28-59A42F23711D}"/>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801F2F0C-B15F-D7FD-247F-306940DEE20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AB76D649-A64D-0D07-CEB2-9CD02494C53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32947FEB-5A3B-3A3C-F6C2-9400880F473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F33574D-8048-C5E3-CE88-10D0119096D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E38D5982-BC5B-B1B9-3ED4-4422698AFAF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BC0C9E88-AFA7-DCCB-03C1-44B64B78282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84A69013-FA05-FE9F-C4ED-31A5898678BE}"/>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804B269A-BD6E-D2D3-28D5-6ED3ACCF42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F85C3DBA-1B45-5A09-6063-AA9B91A9124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A25963C7-B4B8-8273-5663-CD854A146C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BC19BC9D-8B62-7ED7-915E-EF4C3D4343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3C9343D8-E8F0-E77D-DCFA-24E2372B514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A06049E4-E71F-D9A5-18EB-9D87E86A7A7C}"/>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AA51D6DB-6405-C1AF-F10E-4C67B9AD633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877C38C5-FC72-5A63-C282-AE7C087894BD}"/>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883B4DB-4EAB-8257-E65E-B5F4F27E71B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7BB5B6AA-DCB5-C11B-7DEB-07A71103272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326F34F5-6663-366A-DE6E-C341944D50D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28713F6-2145-C8CD-E71F-62848E3B316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25421E52-4007-B3F9-8AB9-6D272958955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14CD2AB-23A5-23B1-F765-A516AD9FB9B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1F50BAFA-F957-E0E9-40BC-AE894C13A944}"/>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F76FA7A0-5326-5818-BFD2-9696A1A3F1D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5B8715DF-31F1-961C-6667-B54882DC16DD}"/>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97C94E68-3863-874C-7453-DD52E95E460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2E28B3E-913A-CC80-5ECD-1B5F9F31E5B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D83174D-2EA6-B870-352F-38312A6BC6A6}"/>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CAFBBF64-90AE-0CEC-4CD1-96A0C704C9C7}"/>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8095F621-AFAF-558B-5C0A-94185F61E63C}"/>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4FCEC1A3-0C42-839A-CCC0-587415C986C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B3678F12-039D-AE88-A219-674F28A686B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C500219-6ABB-2A41-8AA1-26F92E16227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BA9A87C-3286-5D44-643A-5542449FFDD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6C731EE-E8D1-40BA-0E01-0BE14CE52A8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9788F37D-2D70-93ED-CBF9-23EF089B0FEA}"/>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67051AAD-B04F-E097-24F8-1919BDEB3DD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7E8E8A27-764A-E016-3FD8-2EA6F9ED9E3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26169D19-0AD2-EC8C-039B-7D431B13930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6CF3DE7F-D9DD-8F2C-119B-96FF73B5939B}"/>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2C75563-9C89-2D13-304D-B78ED2173F7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F2FE31C6-E8A0-CA33-ACB3-33F17450ACD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3D028A3B-9AC1-8D58-A4BA-673EB32C0519}"/>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16A37182-CE0B-3A66-CE0A-7030F7523763}"/>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476CFE0-C901-DFFB-8D25-CFDE256A84F2}"/>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C2D15D7B-E6EE-4CAA-E69C-C7D2C2EF80B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71467551-982C-3A49-6853-B1B52FB467B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92F5F8B8-E54A-C55E-6813-4894FE4907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86B41A6B-A3B2-3144-177D-664727D3A16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366CAAA4-7E69-FC0A-C9EB-BDE37260DF10}"/>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9C0DE4A-C6AA-463B-9B09-332D19BFA7EE}"/>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250C7C0D-189A-6F59-CF14-E1F2207224C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297414712"/>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grpSp>
        <p:nvGrpSpPr>
          <p:cNvPr id="2" name="组合 120">
            <a:extLst>
              <a:ext uri="{FF2B5EF4-FFF2-40B4-BE49-F238E27FC236}">
                <a16:creationId xmlns:a16="http://schemas.microsoft.com/office/drawing/2014/main" id="{435FA378-1CB8-A3F4-C6AA-565572764062}"/>
              </a:ext>
            </a:extLst>
          </p:cNvPr>
          <p:cNvGrpSpPr/>
          <p:nvPr userDrawn="1"/>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287598C-42C7-73A4-DA82-BB428CF7A40A}"/>
                </a:ext>
              </a:extLst>
            </p:cNvPr>
            <p:cNvGrpSpPr/>
            <p:nvPr userDrawn="1"/>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65A2297A-E740-54BF-9965-032C20D8ADDC}"/>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E8FAF78-B01C-7203-61AC-583E4432BC20}"/>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370D7771-7D54-C5C8-6E00-55347EDF1E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57390C02-BA24-771C-AD0C-8C23145961A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FA75C269-47A6-7BE2-273C-00B2321E00C8}"/>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E1A1197-1E92-D00A-DC3A-F633E211CE5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49833CC1-ADA0-2192-7B0B-0BBDC9AEF6A4}"/>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421A969-BE11-735D-1BBF-5A9B4C760D7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CB3ADF3-2415-F3C4-F0B2-2E1AE8C4D0C8}"/>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D80E0FC8-FB99-239B-9FC3-500A0BFBF14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D1A4F6A-A42A-7EE1-EC30-E5481D69876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D107C5D-BFEC-B454-B8EA-E09BD70183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A715E83B-28F3-44E1-5CCE-B169D3E9019A}"/>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2BA14E4D-14EA-97AE-7076-3803BF1C4D5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50F52D9-6632-192A-37AE-5133C7E2464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32FC1EB-EF9D-BDEB-BBCD-DBE14568596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F7821B0F-3454-C91A-69B4-3C9D62AC609A}"/>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8FD03DC-BE82-C16C-A670-4AD65E0EDA42}"/>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4AD69947-A905-E333-163F-8E556AD9D96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9F5495BC-102C-4492-68BF-719011027860}"/>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A6DDADA-E070-6867-8654-EDFEAE19CC2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43D52564-5A7C-77B1-33C0-AA148352C4F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892A0B16-CDD1-CDA7-3551-4C22C5DA71E5}"/>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D3232CC-D00D-7DE2-32B0-605D8118A3B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BAA93EDA-7C6B-6986-9CEA-44E1B08FAD11}"/>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3345F735-DA39-C7A9-C505-06BB6311D779}"/>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414F038-6F48-A87D-2B61-2F791A2DBA9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25C94EE3-EABC-361A-3ED8-0758854B2A62}"/>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19F8979-F0D2-58D2-F56E-BE048818761C}"/>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0D67FECA-E0E5-0842-8795-5445DDD10955}"/>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2CC36D18-267B-1DC4-3B9C-D744CE0305C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D6633AB5-333A-ECE5-00DB-3A7BDFD654F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850678D-FE09-DD6B-0784-6DE9BC74635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F10BFA61-86AC-279D-B2AC-20BBB8F59B7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3271D5DB-ED69-7227-E19C-3A8CBBC906F0}"/>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6399C578-67E6-64BB-F2AA-3A10A14E9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0246C748-AC12-A60E-6FC5-AD8B54E4968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E0558B38-56C6-5463-BF1E-55D09A5C48C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32518EE7-397F-E804-D92D-EBB42D4F37F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777CCA7-095D-312F-52E0-751484AE269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5D4991F-EAE0-3087-40A4-EB5ADCF753C7}"/>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F58ADFA-7E52-AB89-1A19-735D99CFBA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EEA11123-66D2-57E8-289E-4A337DF45A1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0F09FF9-BF52-48EF-9882-FE01C11E379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CF7C194D-7FB7-A6B8-E9C3-649E9B50A40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E693D8C-26DD-E300-FF99-637BC687BA4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0F506C5-9A69-515E-682A-0DAB1FA83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44D17C68-E8C7-2A46-12FA-0D90C339495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9549C45-CF37-6333-D6FC-2436E747EB3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5840A50-8C18-A38B-431C-8E8BAEA146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A2FA35F9-61C0-EFE7-63C9-D46FF771337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768B76CA-C82B-5AB1-41F9-68C0FAB0643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679732F6-C7FE-358F-235D-D85E68F7EF23}"/>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077410927"/>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grpSp>
        <p:nvGrpSpPr>
          <p:cNvPr id="3" name="组合 120">
            <a:extLst>
              <a:ext uri="{FF2B5EF4-FFF2-40B4-BE49-F238E27FC236}">
                <a16:creationId xmlns:a16="http://schemas.microsoft.com/office/drawing/2014/main" id="{A297055A-1FA6-DA90-DB9E-A178160D5878}"/>
              </a:ext>
            </a:extLst>
          </p:cNvPr>
          <p:cNvGrpSpPr/>
          <p:nvPr userDrawn="1"/>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1037AA9D-8592-F838-C7F9-6D65FD3FA0CB}"/>
                </a:ext>
              </a:extLst>
            </p:cNvPr>
            <p:cNvGrpSpPr/>
            <p:nvPr userDrawn="1"/>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AE052C07-917B-A41F-72A3-701D8E7DA5E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7A781289-6482-168B-A5BA-93EF3EFF3FC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08A2720B-23A2-E0B1-C933-0E6251C38A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B3ADD5E9-278D-10B1-5D71-5793CC31FEF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8999B17-B161-D4C6-0877-16F5B25798A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A296ECE5-112A-A241-9182-45B078BAD55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0E95C544-B853-03F0-8E6F-4728875183E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DAB5C98-E0FC-06C3-950D-56FF61E9700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FE4E2E4D-EB44-464C-F2C1-7B09311BEBA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554177B-C3E2-72E5-A51F-27CB312B88C8}"/>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CF3C582E-C919-3EE4-A9B5-889FC6B180E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1BC535B7-2CC0-FA4B-A978-76AE80A87CF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D0F23CE8-AEDA-754C-F377-DEB3E5FC2E2C}"/>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0D1E323A-DD79-8F20-5CCF-6BB0D15EC9FD}"/>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20074D5-E5C6-B08C-BFE4-25E8414D82C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F834837-A938-E979-5D47-EC807432D9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B3DC5FAB-5F58-A526-B441-4F6BF45216F1}"/>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12056678-CBEA-CBCD-2F88-D89961D3542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BCA29D0A-76F0-3AF9-69D1-EBC424E1C33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E7F8DA5-E146-2F62-F420-0C299F0AB3B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4981B14F-9D1F-A63F-2196-D2A3A1D50A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5921DB56-C4BD-CC49-1C04-C9AF27A8F17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429D0F90-6872-5D69-F93A-89CE96EC014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DBB3C55D-8548-9F68-8C65-75D4E7776BA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498DF908-A80C-B2B7-D154-ABA585A7964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AEB32334-F7F1-1E39-554A-927D30DC18EC}"/>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D24F3EBA-FF5C-2736-0A76-B567A35EB5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3A597C4-9EA4-8B7A-35CE-409279352D67}"/>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70D9E3E-0866-425C-284C-E5CD3043826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456CA60A-06AD-2818-7C2A-716AFEFBC0E9}"/>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55223A8C-D780-5E06-DE47-FB9CFE9BD3E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B42D4263-B2AD-F2F7-6B90-9763FB87E407}"/>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CB8D227-5F00-607E-1A08-178943FB4E4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7F3544F-C76D-3A78-50DD-3439DEE6F13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77F9B82-9EE0-7E43-B608-2556645B4BC8}"/>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4D2FBC7E-A560-6BE7-521A-B50F48C98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88342A7-60CD-EFA3-2A50-8E38C8BC24F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CC0BAF70-2577-17D2-E7D8-0BB6A0AE30E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DA6998A-E0BD-FEE9-4DFB-B5B25045A593}"/>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DE5680C-4FBE-4CCC-E24C-455227CD17D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433AD58-D8E3-469E-044B-2B1056BE856F}"/>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B68CB13-BA08-1339-4D92-67F03B6D8A4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DE47784-C0B2-42CF-2027-0F0F18F48245}"/>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C70A556-9B4C-3403-5BE7-A5690FFE88A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DC1A0F43-41F8-F83B-CD6F-DA8421333C2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43AF3612-6396-F5CC-FD1E-4707997A36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83863FF-D427-662B-CD88-C7DFD7A715C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F99AB7AD-F2CB-6F66-9B9C-95B41E086F8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2814094F-C0F4-57EF-13BA-72FBEFC543DC}"/>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7F91A8CC-D926-5E90-4121-44A104818793}"/>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E3B166BD-8EA2-3BCC-79D6-DE44647C6A2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AAFE65B-7EE6-2C15-61E9-E2B8DB0A16E4}"/>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3FDDC28D-BA5B-962F-7CA6-C95DB154814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271073170"/>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grpSp>
        <p:nvGrpSpPr>
          <p:cNvPr id="6" name="组合 120">
            <a:extLst>
              <a:ext uri="{FF2B5EF4-FFF2-40B4-BE49-F238E27FC236}">
                <a16:creationId xmlns:a16="http://schemas.microsoft.com/office/drawing/2014/main" id="{A66B4BC2-A885-9C37-8066-40BCC9A973B9}"/>
              </a:ext>
            </a:extLst>
          </p:cNvPr>
          <p:cNvGrpSpPr/>
          <p:nvPr userDrawn="1"/>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63AA1B6-471D-505E-454F-DC6EFA60C76F}"/>
                </a:ext>
              </a:extLst>
            </p:cNvPr>
            <p:cNvGrpSpPr/>
            <p:nvPr userDrawn="1"/>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DE1BC90A-2ACB-506F-9714-D29461E8283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43DDAF3E-DB65-0BE3-207E-868276EFDDC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7A423D7B-1327-7139-B2E9-185308010B1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6595508E-2183-5D7F-2AA7-CC589B25C3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C7856FA8-21A2-5E82-D1C5-168F1825567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CEC776BC-6D07-23FA-325D-07EEBEB7F8B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5CC53C56-453E-45E6-7702-3BE0BB0970E9}"/>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6E63351D-87C6-4BD0-594B-6BA43D362A43}"/>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359A1880-BAF5-1A39-51CC-C1AB62CBB2FD}"/>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A5554EF6-5FF1-8D00-0115-B5D00CF64E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E8CEABB3-D831-6DE0-7703-2AC846E2F3F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9A2B3AF0-94E8-BAFC-79D9-6525E2D5A99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7AB482F4-E7D8-A143-3B89-6285386E2B31}"/>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794B6F0B-BF2C-5C32-B5A5-3913B7AF232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00CE9EAC-2F44-B94E-BF94-8E5DDFA5CE3F}"/>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CFABF702-0F69-BB40-EBFE-3F8D6CE17A19}"/>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77AD28C7-A659-3094-AE90-260F26D800D1}"/>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910228EC-2BF5-6161-DA9E-B9D3EB8AC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44E7767B-C251-766E-BE68-B076E37204CE}"/>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A2DB18FC-49EC-DEBD-C5C9-468EA6F4F06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2137C77B-9CC4-9A3F-E3EC-24C7B30ADA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4ABE8653-AD60-3656-0461-977F2FBA883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6FA8F7D-B182-E9DD-4220-27A4D434186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3497F213-96CD-8A13-53D7-9F0DD4A42F4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7069F6F-DA9C-6DEB-F38B-4EF7CC7F5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84BF928C-7D14-D345-842D-64F05C267354}"/>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BD6C98C7-0B06-7AD1-FA16-FA7EC67FA576}"/>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42E3BA1C-AD99-5FD3-FA1D-67142EAE15E5}"/>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D2781D5C-5F6A-93EC-7C39-B443525B4DC4}"/>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5B0669B9-6B92-C690-E5CE-ED1802E113C7}"/>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446AAE6D-6F20-4CC9-3E39-87C86BFD500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0A4905A7-914F-80F5-8823-04F1A8D61FD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686D5F1C-60CD-6C35-864C-D8F1762D2E1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6276F7CA-6FD8-01FC-45D1-BF8168093C0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DB4C8C8B-C530-04BF-6BB4-A617127FD0A7}"/>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2C18A812-5CF7-31C5-2DBF-F3F74D6E65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B6FFA77D-8836-B3D1-E30B-C4E4E4315C3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A98B3D-4D1D-79AB-6DA9-544085C14AD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F4B2FF09-6531-3200-A291-6B11A9AC347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5E453785-9BA8-8D2D-1D8E-9E559442D5E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501BE783-371F-7076-DA50-CAB51E01C74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7208F97E-9BDA-4F7E-527D-97CB9D6196D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5D50F610-FDBF-D068-6B9C-544C726468E9}"/>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E222B1FE-7F79-6152-04C1-01DFF85183B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8C656363-0FC4-44CD-9C86-3A39B7DB9F5A}"/>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ABDA51F4-C9E4-41E9-F49B-40A207AFF0B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D160864D-7968-20D8-69AB-460E7C2A2E4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722E00D8-4155-2BA8-2235-2D762AF95BB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D8E57FB7-86EE-5F38-674C-42B3F1A4DA9A}"/>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1F57D809-F748-C76F-76E6-4C744D01DDE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2462C4E1-C6C9-E4E8-12F2-472F9F93590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6B096DAA-27D4-51D3-48A6-8F5A7D61036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8FACC779-A9B9-8680-BE31-999C2E0ADA4A}"/>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68377699"/>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91CCAD48-2946-B472-C12E-6E28512CBD1E}"/>
              </a:ext>
            </a:extLst>
          </p:cNvPr>
          <p:cNvGrpSpPr/>
          <p:nvPr userDrawn="1"/>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25F0F131-5675-8B08-7743-9A2D2AEB1678}"/>
                </a:ext>
              </a:extLst>
            </p:cNvPr>
            <p:cNvGrpSpPr/>
            <p:nvPr userDrawn="1"/>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CE77AF1C-3DC5-1D7A-C68F-0D9ED099A5A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2A4363F5-4AFF-B6B9-3009-FD019967BCCC}"/>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728037E5-5D31-A654-A836-58CED4CE73A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4B5912A3-7015-19F9-1C30-3A5F7698518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35607731-E40F-CA0D-0BCF-63EFD2E1780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889FC01C-09E1-B150-0002-FB9450D98AC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57E2AF46-29F5-A7BC-8DBD-6F29548A18B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4E02BD5E-5A26-58AB-A48B-89E6314597AE}"/>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BFA6C770-D158-F5B5-77A4-C2F2806718A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92655463-59B9-9093-5F64-5526BD9A55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8717B236-7442-28BA-F73A-656E3067B33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B5A2EA29-DE59-C098-8285-1092937A34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14197DEC-CE56-19FB-169A-2BE55406C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C8EE7022-5D51-7D72-2A51-5A4C154D8C4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5FD05764-A47C-8B7E-A0DB-014AB17B9D5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1EB9A5B5-C5DB-5D97-35D0-C0C2B79A4D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AC82B306-EE6E-9D61-B934-130F10465DFA}"/>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81360F50-6224-12B0-AE4D-2A584C9DB8C4}"/>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7E6A7180-23DD-BBD4-D08A-FE03A4CF0E5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6901D777-2EEB-976B-6D57-DD51E4C6880C}"/>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09C8590A-7E28-FA7B-2CB6-D2766185D9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50644880-FBF6-4AFB-6FC9-2DDCBBE9D25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4819999-B529-A883-E3C7-8BE3C87A08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F83611A7-E538-4309-C341-A00E331FF01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E91A5611-A0FD-091E-67D2-55B9AEADD08A}"/>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1EEAEB5A-C424-E2BB-48B4-22EF44C7BE25}"/>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86E06338-7A6A-5BCF-FEE3-ED7287FB4C45}"/>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DE7F5D94-346B-9802-1D8B-80A0901FE606}"/>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F6DDE584-B52A-2D94-6E19-60A927C6E71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1285CBB9-0C10-9A96-47E5-4D5C52B76A4C}"/>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46451999-E6E3-91D0-BC42-2CB5CDFC98C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984FAD5D-731D-5FB1-FBB6-E2651B2A30C3}"/>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5FB6616B-9CCB-2ED1-35DE-E93933C68D2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96D158A3-E77E-D343-960E-DBFF572EA60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36A056DD-1F05-F591-BD11-13B62757F55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08DE76A6-C90B-1EA6-5118-929358AD14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444B6B8C-B9E3-295B-CF2B-0CF636D24E2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90D5B3D8-9EFE-A32A-B56D-6AF0B763321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48D1BE68-3022-3060-DE9E-BF630C7D97C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A7C0B498-08FA-18CE-9551-D611255057C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D1D5ECD7-BCAA-5D99-1712-C07BEE19690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640A4E34-1816-6A52-EB74-8A36DD793A6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ED5E7C01-EED3-88E4-9366-04CFE00CB32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7B543D51-3D83-6BE2-BDC6-FD3D92109CE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3714779F-2FCA-AC99-5EA0-4470D05D29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2F9409CA-98FF-B8C5-990D-E821A586621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BD4CFF74-C3A4-4FC7-FE86-9DE0EF3CCFD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2FCC7B40-1F00-962E-0641-02DABF798D3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2F7ACA1-35C6-B0FB-AE89-FBD0DB299DC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BE4E8EAA-BD86-E785-ECEC-55D0EE05995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EDDA0B20-4BBA-977A-B359-152142DD118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25DBEBE-7E95-B0AA-C48F-3A69465B9E9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791F58D6-9F18-9ADC-D212-32DA73BF471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176353344"/>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endParaRPr lang="zh-CN" altLang="en-US"/>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endParaRPr lang="zh-CN" altLang="en-US"/>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endParaRPr lang="zh-CN" altLang="en-US"/>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endParaRPr lang="zh-CN" altLang="en-US"/>
          </a:p>
        </p:txBody>
      </p:sp>
      <p:grpSp>
        <p:nvGrpSpPr>
          <p:cNvPr id="6" name="组合 120">
            <a:extLst>
              <a:ext uri="{FF2B5EF4-FFF2-40B4-BE49-F238E27FC236}">
                <a16:creationId xmlns:a16="http://schemas.microsoft.com/office/drawing/2014/main" id="{D9AC4124-004C-038D-329A-02DDAEA87003}"/>
              </a:ext>
            </a:extLst>
          </p:cNvPr>
          <p:cNvGrpSpPr/>
          <p:nvPr userDrawn="1"/>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0193823-A84E-8366-B6A4-464C2E36FEB4}"/>
                </a:ext>
              </a:extLst>
            </p:cNvPr>
            <p:cNvGrpSpPr/>
            <p:nvPr userDrawn="1"/>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1A9464DA-937E-196F-F09E-8950788A97C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8F5C0D90-CEE7-237D-AA82-F6B4B08C064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9F4B0C79-6360-E944-8CE8-ADBB1E85804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326B0ECA-A0CC-9EE9-9C66-65B3A996CFAE}"/>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83826BEE-08C3-7D36-3651-F80FED78BB4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0E7D13BD-F336-E39F-7554-E77A1213E8F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6B93C634-3658-72B8-4315-5FCFAA12DA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320D47CB-B2F0-1DD3-8507-B3D6A0D1F2A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9395F3A6-B6DB-0DC8-9B66-4EF881BBA83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E7927682-14A4-3E4C-A61F-C6D25D0D42E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F54BE0D8-01B0-88CB-0149-649A895E1F8E}"/>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F743DFAF-3EA5-E398-5FDA-94C040DE33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BDACE7EC-AE75-EB2E-AC31-02CD62222207}"/>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03B84B5E-E943-584F-321F-1FDF3F9D020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5673B2EB-A739-5FDB-789D-4902E4B9DFA7}"/>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E959D38D-0E83-F056-C174-FD2D9C222B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9AA17189-DA01-6C70-A42A-F0351B083DF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A775521C-DE02-78A2-8413-715A29BF4F8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B26907B5-A4BC-F21B-BFB5-ABDD94FA9552}"/>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95B7486B-CA12-AB64-379C-EE36F2A7B39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AD45A94B-4184-BBA7-E573-F357007375F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D804DD74-1597-AA1B-33BC-38A25FF44D4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303DEF7-8EA4-55FD-43CB-445CA0440E3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159E25E6-8EB0-26A0-BAF3-F4DF60C9343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1397F04-C467-4D28-22C0-8487B3438C0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67513472-EBC0-E623-E179-6FF015CB7162}"/>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DD21BC61-95D7-2BD5-D2F6-4356F381B871}"/>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0A416CC1-7BE4-7D70-4C98-C9D042FADA8A}"/>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2C8610A4-269E-260A-F204-0CE2E16D046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F16BDAEA-B391-B5E8-D58A-E008FEFF9C0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89C27499-7076-A20E-2AAD-5589FF5850D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1D19810D-B3D6-6B2E-5C96-926523D9586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594848E7-3D77-808D-5689-4D588998A6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CE5EBCD5-E9F4-6871-9DDB-46889A1A36C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313D14B2-1509-60D5-1650-AF381FBC050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7566454C-7EAE-723F-32DB-64170312DD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7532ABE2-9BB6-AD66-D125-6AA79A6AEA9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507A04-A670-57A4-8885-C64B37FC367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1B8C4044-8075-EEC2-D13D-7943673AE92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6C836C8E-0E64-1825-9526-8270EC3E27B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0321C1B0-48CB-7898-D343-2763C6AFD32D}"/>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DF140DD2-C752-BF1E-4F1F-9C5A5BE3A3B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B7FED709-8BD1-6F82-CFC2-6F610A6610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9AAC4118-D4FC-02FA-F69B-4468A58C1D1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CE5D7E03-D257-D2D3-524D-F9632733824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E3819FDF-C93F-3554-0504-A6B8DD7C62CD}"/>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853F6060-838B-A9A8-7311-5CA9EEAEC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DCAB727C-5552-5A94-B1AD-366C8F32753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792ECFD0-0A9F-74A6-C876-3D2AF6517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A6218E44-5432-3F52-F121-1566FD6ADDC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A809A185-602F-7F3F-8021-17ECFC56CB6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5FD98A47-8B27-A975-B6B3-B5C3410B2F1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39554743-223A-692E-ACDE-E56149DA83E8}"/>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056957791"/>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endParaRPr lang="zh-CN" altLang="en-US"/>
          </a:p>
        </p:txBody>
      </p:sp>
      <p:grpSp>
        <p:nvGrpSpPr>
          <p:cNvPr id="3" name="组合 120">
            <a:extLst>
              <a:ext uri="{FF2B5EF4-FFF2-40B4-BE49-F238E27FC236}">
                <a16:creationId xmlns:a16="http://schemas.microsoft.com/office/drawing/2014/main" id="{4708580E-C505-8059-14E2-6590E72DB404}"/>
              </a:ext>
            </a:extLst>
          </p:cNvPr>
          <p:cNvGrpSpPr/>
          <p:nvPr userDrawn="1"/>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65698CC0-4CA0-DE51-AFE1-8CF0B5B6BB3F}"/>
                </a:ext>
              </a:extLst>
            </p:cNvPr>
            <p:cNvGrpSpPr/>
            <p:nvPr userDrawn="1"/>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215FE4E2-0EA8-0F45-FC1D-BF088B3D83B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9EEF6BE-5E96-D0B4-EFF5-7AB4A9B55EA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A8123DF3-114E-3B0F-2FF1-424416B04A1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FA914C84-4E5D-DAD8-742F-899CAC7927F4}"/>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1244C843-1A13-09F1-592C-A6EF1DF69C35}"/>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2BEF7E5C-43E2-9B6D-B706-EA13F179067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32E842A8-4B0E-DA19-A55E-E5853D8DE2F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B93F624-3CA5-182E-E08A-CBFB6EAAA72D}"/>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06F8DB3-2B72-2BD0-19D4-643D961BD4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66753B9-49B6-3805-E92E-22EBF7779546}"/>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BCB7B62-C06C-7069-0935-A047AAAA8B5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5C96720-C6DA-4657-0F6D-D0DDE2FA850E}"/>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0E4647CA-B0F5-95E1-2E7F-D93236AF5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FE36F5F2-47D2-D874-2204-EF3CAE995E74}"/>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95F4444A-E1E1-2D32-AB7E-B465696858B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064143C5-3581-1C61-63A5-064626B52E7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C4378CC7-FE83-E3BA-14D9-F19E7761064D}"/>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C12E10F-B7BB-0B9A-B4CF-F651F9C37B59}"/>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CEEFEBD9-BC7E-CB6C-7A78-85E4807AC50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8716135-5B81-20C4-1535-B5093E29A97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9B6EA7CA-25F8-F6CC-6D1D-1D091E784882}"/>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8B0E431B-331A-5F95-8775-A4AA5DF3BF1C}"/>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BFFA1A7A-D994-B650-AA8B-63CF3E465AD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A654578C-4DC3-1240-9DD2-EE502AD5575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6EDF545E-EF5A-8620-50E2-9CBE144E436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DE7F679-3DB8-949A-144B-F9FAE4A6CB78}"/>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4D4E7EB9-EC23-7A33-6AF2-979B3F2A25A9}"/>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6FA392A-4857-1518-7BED-26AC44EEC9D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9797C2B-7D62-FD45-5B4B-44E582AAA6F7}"/>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6D2A53B5-6AB1-A316-A4A3-B70908C8BD77}"/>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620225D9-8F73-B775-9854-D2D3FD2080B7}"/>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0DF0AE84-5522-9F2D-BE43-B6AF24720F6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657C4CEA-D620-B3CE-6C86-8357E351202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54031B20-D6E2-D5F2-9DDB-5425505D88D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063202A-7E84-2FC8-DBB0-6B412813D1B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49E6846-AEB8-CA67-78C8-C397431D1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34AC61F-C1AF-EB3D-5F1E-C2A887E6E4D5}"/>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3E5BBA5-7212-88A5-1C47-96FECC655F8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89D6C993-478D-9D50-3DA1-D07190C0A2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C0988A4B-F43A-C33B-0BB4-CA5029BA007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09DEC423-EBC4-9758-BDEA-26F11D0E1BA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6AF0ABA-7564-FFAD-3521-9A9C46F13BB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D5E3373A-084C-2878-4AAC-2896F44463B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F1E50356-2083-E1E1-4E72-866720721CF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6A354E5-129E-4A68-E270-0F2F109500A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FCEF6EAB-B542-F0BD-B2DE-562A8F8D44A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6944C40D-F526-3328-D1FC-D1DE58D2ACC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A0E8EF2C-71A4-5BD6-E11D-6EF59C62F54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3AABAD9-FD90-48C2-119D-BF5DFBDA092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10CDCDA-0FAE-58FD-71E8-5680E58C21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505D3104-FE98-AEAC-6E50-741EB66D7CB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35AF290E-6D3E-1188-72F7-05BE00B19FD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0E218980-945D-5C74-CB62-E2CE7FD5ACD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89643890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userDrawn="1"/>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userDrawn="1"/>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userDrawn="1"/>
        </p:nvSpPr>
        <p:spPr>
          <a:xfrm>
            <a:off x="5013963" y="1512607"/>
            <a:ext cx="604056" cy="461665"/>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userDrawn="1"/>
        </p:nvSpPr>
        <p:spPr>
          <a:xfrm>
            <a:off x="4998967" y="2596054"/>
            <a:ext cx="619051" cy="461665"/>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userDrawn="1"/>
        </p:nvSpPr>
        <p:spPr>
          <a:xfrm>
            <a:off x="4998899" y="3679496"/>
            <a:ext cx="619120" cy="461665"/>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userDrawn="1"/>
        </p:nvSpPr>
        <p:spPr>
          <a:xfrm>
            <a:off x="4998899" y="4762945"/>
            <a:ext cx="619120" cy="461665"/>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userDrawn="1"/>
        </p:nvGrpSpPr>
        <p:grpSpPr>
          <a:xfrm>
            <a:off x="1818851" y="3183822"/>
            <a:ext cx="1459275" cy="1461600"/>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5655307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0FFE4C-B79B-4B80-B751-FB37CE6F0591}"/>
              </a:ext>
            </a:extLst>
          </p:cNvPr>
          <p:cNvSpPr/>
          <p:nvPr userDrawn="1"/>
        </p:nvSpPr>
        <p:spPr>
          <a:xfrm>
            <a:off x="0" y="0"/>
            <a:ext cx="9144000" cy="6096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accent2">
                  <a:lumMod val="40000"/>
                  <a:lumOff val="60000"/>
                </a:schemeClr>
              </a:solidFill>
            </a:endParaRPr>
          </a:p>
        </p:txBody>
      </p:sp>
      <p:sp>
        <p:nvSpPr>
          <p:cNvPr id="5" name="Rectangle 4">
            <a:extLst>
              <a:ext uri="{FF2B5EF4-FFF2-40B4-BE49-F238E27FC236}">
                <a16:creationId xmlns:a16="http://schemas.microsoft.com/office/drawing/2014/main" id="{D90B3CD6-8834-4617-AB52-4F41E39A3968}"/>
              </a:ext>
            </a:extLst>
          </p:cNvPr>
          <p:cNvSpPr>
            <a:spLocks noChangeArrowheads="1"/>
          </p:cNvSpPr>
          <p:nvPr userDrawn="1"/>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6" name="Picture 8">
            <a:extLst>
              <a:ext uri="{FF2B5EF4-FFF2-40B4-BE49-F238E27FC236}">
                <a16:creationId xmlns:a16="http://schemas.microsoft.com/office/drawing/2014/main" id="{EC7293A1-9683-4AC8-8898-F1623950528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Placeholder 1"/>
          <p:cNvSpPr>
            <a:spLocks noGrp="1"/>
          </p:cNvSpPr>
          <p:nvPr>
            <p:ph type="title"/>
          </p:nvPr>
        </p:nvSpPr>
        <p:spPr>
          <a:xfrm>
            <a:off x="228600" y="0"/>
            <a:ext cx="8761414" cy="424732"/>
          </a:xfrm>
          <a:prstGeom prst="rect">
            <a:avLst/>
          </a:prstGeom>
        </p:spPr>
        <p:txBody>
          <a:bodyPr wrap="square" rtlCol="0" anchor="t">
            <a:spAutoFit/>
          </a:bodyPr>
          <a:lstStyle>
            <a:lvl1pPr algn="l">
              <a:defRPr sz="2400">
                <a:solidFill>
                  <a:srgbClr val="FFFFFF"/>
                </a:solidFill>
                <a:latin typeface="Calibri"/>
                <a:cs typeface="Calibri"/>
              </a:defRPr>
            </a:lvl1pPr>
          </a:lstStyle>
          <a:p>
            <a:r>
              <a:rPr lang="en-US" dirty="0"/>
              <a:t>Click to edit Master title style</a:t>
            </a:r>
          </a:p>
        </p:txBody>
      </p:sp>
      <p:sp>
        <p:nvSpPr>
          <p:cNvPr id="7" name="TextBox 10">
            <a:extLst>
              <a:ext uri="{FF2B5EF4-FFF2-40B4-BE49-F238E27FC236}">
                <a16:creationId xmlns:a16="http://schemas.microsoft.com/office/drawing/2014/main" id="{FD386207-7271-413D-B548-DCF4D40681F4}"/>
              </a:ext>
            </a:extLst>
          </p:cNvPr>
          <p:cNvSpPr txBox="1">
            <a:spLocks noChangeArrowheads="1"/>
          </p:cNvSpPr>
          <p:nvPr userDrawn="1"/>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0226965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_Section Header">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C5BDEA-EBF2-455E-86DD-10B4132B9333}"/>
              </a:ext>
            </a:extLst>
          </p:cNvPr>
          <p:cNvSpPr>
            <a:spLocks noChangeArrowheads="1"/>
          </p:cNvSpPr>
          <p:nvPr userDrawn="1"/>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5" name="Picture 7">
            <a:extLst>
              <a:ext uri="{FF2B5EF4-FFF2-40B4-BE49-F238E27FC236}">
                <a16:creationId xmlns:a16="http://schemas.microsoft.com/office/drawing/2014/main" id="{66FDFFBC-BCA8-4B59-A8FC-CE7EB718939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itle Placeholder 1"/>
          <p:cNvSpPr>
            <a:spLocks noGrp="1"/>
          </p:cNvSpPr>
          <p:nvPr>
            <p:ph type="title"/>
          </p:nvPr>
        </p:nvSpPr>
        <p:spPr>
          <a:xfrm>
            <a:off x="228600" y="0"/>
            <a:ext cx="8761414" cy="609600"/>
          </a:xfrm>
          <a:prstGeom prst="rect">
            <a:avLst/>
          </a:prstGeom>
        </p:spPr>
        <p:txBody>
          <a:bodyPr rtlCol="0" anchor="t">
            <a:noAutofit/>
          </a:bodyPr>
          <a:lstStyle>
            <a:lvl1pPr algn="l">
              <a:defRPr sz="2400">
                <a:solidFill>
                  <a:schemeClr val="bg1"/>
                </a:solidFill>
                <a:latin typeface="Calibri"/>
                <a:cs typeface="Calibri"/>
              </a:defRPr>
            </a:lvl1pPr>
          </a:lstStyle>
          <a:p>
            <a:r>
              <a:rPr lang="en-US" dirty="0"/>
              <a:t>Click to edit Master title style</a:t>
            </a:r>
          </a:p>
        </p:txBody>
      </p:sp>
      <p:sp>
        <p:nvSpPr>
          <p:cNvPr id="26" name="Text Placeholder 3"/>
          <p:cNvSpPr>
            <a:spLocks noGrp="1"/>
          </p:cNvSpPr>
          <p:nvPr>
            <p:ph type="body" sz="half" idx="2"/>
          </p:nvPr>
        </p:nvSpPr>
        <p:spPr>
          <a:xfrm>
            <a:off x="228602" y="975361"/>
            <a:ext cx="8698727" cy="369332"/>
          </a:xfrm>
        </p:spPr>
        <p:txBody>
          <a:bodyPr wrap="square">
            <a:spAutoFit/>
          </a:bodyPr>
          <a:lstStyle>
            <a:lvl1pPr marL="0" indent="0">
              <a:buNone/>
              <a:defRPr sz="2000">
                <a:solidFill>
                  <a:schemeClr val="bg1"/>
                </a:solidFill>
              </a:defRPr>
            </a:lvl1pPr>
            <a:lvl2pPr marL="457178" indent="0">
              <a:buNone/>
              <a:defRPr sz="1200"/>
            </a:lvl2pPr>
            <a:lvl3pPr marL="914355" indent="0">
              <a:buNone/>
              <a:defRPr sz="1000"/>
            </a:lvl3pPr>
            <a:lvl4pPr marL="1371532" indent="0">
              <a:buNone/>
              <a:defRPr sz="900"/>
            </a:lvl4pPr>
            <a:lvl5pPr marL="1828709" indent="0">
              <a:buNone/>
              <a:defRPr sz="900"/>
            </a:lvl5pPr>
            <a:lvl6pPr marL="2285886" indent="0">
              <a:buNone/>
              <a:defRPr sz="900"/>
            </a:lvl6pPr>
            <a:lvl7pPr marL="2743064" indent="0">
              <a:buNone/>
              <a:defRPr sz="900"/>
            </a:lvl7pPr>
            <a:lvl8pPr marL="3200240" indent="0">
              <a:buNone/>
              <a:defRPr sz="900"/>
            </a:lvl8pPr>
            <a:lvl9pPr marL="3657418" indent="0">
              <a:buNone/>
              <a:defRPr sz="900"/>
            </a:lvl9pPr>
          </a:lstStyle>
          <a:p>
            <a:pPr lvl="0"/>
            <a:r>
              <a:rPr lang="en-US" dirty="0"/>
              <a:t>Click to edit Master text styles</a:t>
            </a:r>
          </a:p>
        </p:txBody>
      </p:sp>
      <p:sp>
        <p:nvSpPr>
          <p:cNvPr id="8" name="TextBox 10">
            <a:extLst>
              <a:ext uri="{FF2B5EF4-FFF2-40B4-BE49-F238E27FC236}">
                <a16:creationId xmlns:a16="http://schemas.microsoft.com/office/drawing/2014/main" id="{785AF497-A60F-42FE-82BA-441940175488}"/>
              </a:ext>
            </a:extLst>
          </p:cNvPr>
          <p:cNvSpPr txBox="1">
            <a:spLocks noChangeArrowheads="1"/>
          </p:cNvSpPr>
          <p:nvPr userDrawn="1"/>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0976074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userDrawn="1"/>
        </p:nvPicPr>
        <p:blipFill>
          <a:blip r:embed="rId2"/>
          <a:stretch>
            <a:fillRect/>
          </a:stretch>
        </p:blipFill>
        <p:spPr>
          <a:xfrm>
            <a:off x="0" y="2"/>
            <a:ext cx="9144000" cy="3177933"/>
          </a:xfrm>
          <a:prstGeom prst="rect">
            <a:avLst/>
          </a:prstGeom>
        </p:spPr>
      </p:pic>
      <p:sp>
        <p:nvSpPr>
          <p:cNvPr id="4" name="矩形 3">
            <a:extLst>
              <a:ext uri="{FF2B5EF4-FFF2-40B4-BE49-F238E27FC236}">
                <a16:creationId xmlns:a16="http://schemas.microsoft.com/office/drawing/2014/main" id="{4BC187F1-42E5-4383-AC3D-83B120CDE410}"/>
              </a:ext>
            </a:extLst>
          </p:cNvPr>
          <p:cNvSpPr/>
          <p:nvPr userDrawn="1"/>
        </p:nvSpPr>
        <p:spPr>
          <a:xfrm>
            <a:off x="-600" y="-7913"/>
            <a:ext cx="9144000" cy="2531899"/>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userDrawn="1"/>
        </p:nvSpPr>
        <p:spPr>
          <a:xfrm>
            <a:off x="3975851" y="2583383"/>
            <a:ext cx="1188720" cy="11866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userDrawn="1"/>
        </p:nvGrpSpPr>
        <p:grpSpPr>
          <a:xfrm>
            <a:off x="4056461" y="2662546"/>
            <a:ext cx="1028700" cy="1030777"/>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userDrawn="1">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31635751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_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2680E9D5-377F-7FB4-7E38-38F4CC72FB6C}"/>
              </a:ext>
            </a:extLst>
          </p:cNvPr>
          <p:cNvGrpSpPr/>
          <p:nvPr userDrawn="1"/>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4E058531-07F4-9482-D724-7AB8EB11D83F}"/>
                </a:ext>
              </a:extLst>
            </p:cNvPr>
            <p:cNvGrpSpPr/>
            <p:nvPr userDrawn="1"/>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0F359FA3-F76C-4EF0-941C-7A939DDC6A5F}"/>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47C2484-B058-3999-4030-2F5DA1F8924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ACDA17ED-E94D-2527-7270-36C842C2ABA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F821BDA2-F5F0-597B-51E9-BD805FD0C10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AD46EB50-C28F-8814-9456-40D01D42005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8AC1B04C-679A-E1EA-8C76-EBE14815FDA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040F872E-AEF3-3253-E4C9-08D5E77C6C3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87053AD5-B7BC-E588-0D35-8983AA1FD93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7E6E22B4-4C9A-C94B-627A-2529D5F0393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5C2B53D4-F801-41D1-5B2B-D6A31CB32C9D}"/>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EE487A37-9772-DF42-98E1-98B64E1ECFF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1375CFCC-D97C-DC01-B81A-E059319A0ACB}"/>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D18BCA2-922A-EDA9-F4A8-2BCA4D16A125}"/>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5E38B9A9-4216-2EE6-AAD0-F60B8408F8F1}"/>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EB596346-9DA6-F630-43D8-346B45EC344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B9BAB043-5A1A-32AB-F184-8851F19E7A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5353065C-964D-AF41-1A56-076D4D71CE64}"/>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A311505B-1784-907B-28CC-FC61C06A7A0D}"/>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A5699634-9C51-BC40-D3C5-774575CF031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02D68281-6099-81EB-BA84-2CB2A9A8280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181D671-8C82-39F4-D28E-04FDF7F51D5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E815EF26-F15A-7BB6-6DDE-5599E6D69EA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B75C49F6-08AC-8D35-5E9B-2E5BE43A1D7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F9B470-5F7B-6C8E-C611-F6E83F0A5B7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BDCB7D7D-33D0-880C-FF09-D6DFA45D0A8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1DB9276-C102-4AF3-23F2-DF65923CC49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85F76CE1-654C-A0AD-22DF-E4BE43E6A6C4}"/>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14531383-6E88-FBE0-2334-752962F5153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0851029E-2573-FE95-6686-E26D558ABAD8}"/>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BCD47B95-27C5-3A3F-025D-033671C563D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20F8591-2F48-1D28-0674-0EC48E9533D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A8596633-B778-7806-9003-2F16AC5787B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7B36B617-FF77-07B9-14FB-BD203C16765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A822D3ED-54FD-76FA-2B4A-CE06049000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F527B37E-AEBE-2C42-7A71-B652841EE87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6FCAFB26-130B-93C7-06A0-A0665A90D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279A57E3-7CED-8F6C-B293-7E0245DC5D52}"/>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FBFD5B9D-CA68-9BB0-F5C3-B3241F2562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BD5C25EC-8252-B2AE-B40F-C012AFD555E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7559537C-328F-9635-5464-DC4E729D4C1E}"/>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DF5E6AA-BD11-6D09-299F-840572F46DD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35913581-1BFE-B569-3B13-A5B571E5AC3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18AAB5E-3769-F7DA-0FB6-9B0961D5BDC1}"/>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2812FA95-3E20-E574-57DF-067D0D506E3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2D316C92-DC13-FDE1-ABDE-9021157853C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3F1EBB7-4523-1E3F-27A2-2045861575F4}"/>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5542210C-4926-2C01-2557-E5E5CC6EFCDE}"/>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D351ED0-AA24-77AC-ADB2-3B9E60299A09}"/>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8CD578FE-2D70-EC0C-F4D6-34AAB3796A5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260A9B1-2E34-D368-E978-08269234FF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1016AE5F-3CEF-0F77-BBBC-E7DD01E0CC3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7F35F69F-AD11-2F2D-EA00-067D364EA28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8BF7CCCB-79B3-1DBC-F971-7B79038149B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548193111"/>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userDrawn="1">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userDrawn="1">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29341479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userDrawn="1"/>
        </p:nvPicPr>
        <p:blipFill>
          <a:blip r:embed="rId2"/>
          <a:stretch>
            <a:fillRect/>
          </a:stretch>
        </p:blipFill>
        <p:spPr>
          <a:xfrm>
            <a:off x="0" y="2"/>
            <a:ext cx="9144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userDrawn="1"/>
        </p:nvSpPr>
        <p:spPr>
          <a:xfrm>
            <a:off x="-600" y="-7913"/>
            <a:ext cx="9144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userDrawn="1"/>
        </p:nvSpPr>
        <p:spPr>
          <a:xfrm>
            <a:off x="3977640" y="2562096"/>
            <a:ext cx="118872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userDrawn="1"/>
        </p:nvGrpSpPr>
        <p:grpSpPr>
          <a:xfrm>
            <a:off x="4057650" y="2670375"/>
            <a:ext cx="10287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userDrawn="1">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107872719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userDrawn="1"/>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userDrawn="1"/>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userDrawn="1"/>
        </p:nvSpPr>
        <p:spPr>
          <a:xfrm>
            <a:off x="5111151" y="1512607"/>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userDrawn="1"/>
        </p:nvSpPr>
        <p:spPr>
          <a:xfrm>
            <a:off x="5111151" y="2596054"/>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userDrawn="1"/>
        </p:nvSpPr>
        <p:spPr>
          <a:xfrm>
            <a:off x="5111151" y="3679496"/>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userDrawn="1"/>
        </p:nvSpPr>
        <p:spPr>
          <a:xfrm>
            <a:off x="5111151" y="4762945"/>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userDrawn="1"/>
        </p:nvGrpSpPr>
        <p:grpSpPr>
          <a:xfrm>
            <a:off x="1818851" y="3183822"/>
            <a:ext cx="1459275"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25565738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userDrawn="1"/>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userDrawn="1"/>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userDrawn="1"/>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76123087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userDrawn="1"/>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userDrawn="1"/>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userDrawn="1"/>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28838910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userDrawn="1">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userDrawn="1"/>
        </p:nvGrpSpPr>
        <p:grpSpPr>
          <a:xfrm>
            <a:off x="1240569" y="1145467"/>
            <a:ext cx="1108150"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userDrawn="1"/>
        </p:nvGrpSpPr>
        <p:grpSpPr>
          <a:xfrm>
            <a:off x="1238659" y="660316"/>
            <a:ext cx="111261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userDrawn="1"/>
        </p:nvGrpSpPr>
        <p:grpSpPr>
          <a:xfrm>
            <a:off x="661644" y="613507"/>
            <a:ext cx="498317"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userDrawn="1"/>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609898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userDrawn="1"/>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userDrawn="1"/>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userDrawn="1"/>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03866553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userDrawn="1">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userDrawn="1">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17261125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1030030053"/>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Tree>
    <p:extLst>
      <p:ext uri="{BB962C8B-B14F-4D97-AF65-F5344CB8AC3E}">
        <p14:creationId xmlns:p14="http://schemas.microsoft.com/office/powerpoint/2010/main" val="3925915339"/>
      </p:ext>
    </p:extLst>
  </p:cSld>
  <p:clrMapOvr>
    <a:masterClrMapping/>
  </p:clrMapOvr>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userDrawn="1"/>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userDrawn="1"/>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1421409504"/>
      </p:ext>
    </p:extLst>
  </p:cSld>
  <p:clrMapOvr>
    <a:masterClrMapping/>
  </p:clrMapOvr>
  <p:extLst>
    <p:ext uri="{DCECCB84-F9BA-43D5-87BE-67443E8EF086}">
      <p15:sldGuideLst xmlns:p15="http://schemas.microsoft.com/office/powerpoint/2012/main">
        <p15:guide id="4" pos="288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userDrawn="1"/>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userDrawn="1"/>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userDrawn="1"/>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530403812"/>
      </p:ext>
    </p:extLst>
  </p:cSld>
  <p:clrMapOvr>
    <a:masterClrMapping/>
  </p:clrMapOvr>
  <p:extLst>
    <p:ext uri="{DCECCB84-F9BA-43D5-87BE-67443E8EF086}">
      <p15:sldGuideLst xmlns:p15="http://schemas.microsoft.com/office/powerpoint/2012/main">
        <p15:guide id="2" orient="horz" userDrawn="1">
          <p15:clr>
            <a:srgbClr val="FBAE40"/>
          </p15:clr>
        </p15:guide>
        <p15:guide id="4" pos="2880" userDrawn="1">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1131119114"/>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3801072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56674624"/>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4267871380"/>
      </p:ext>
    </p:extLst>
  </p:cSld>
  <p:clrMapOvr>
    <a:masterClrMapping/>
  </p:clrMapOvr>
  <p:extLst>
    <p:ext uri="{DCECCB84-F9BA-43D5-87BE-67443E8EF086}">
      <p15:sldGuideLst xmlns:p15="http://schemas.microsoft.com/office/powerpoint/2012/main"/>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061629306"/>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userDrawn="1"/>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userDrawn="1"/>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userDrawn="1"/>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userDrawn="1"/>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userDrawn="1"/>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userDrawn="1"/>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userDrawn="1"/>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userDrawn="1"/>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userDrawn="1"/>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userDrawn="1"/>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11846706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160747885"/>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Tree>
    <p:extLst>
      <p:ext uri="{BB962C8B-B14F-4D97-AF65-F5344CB8AC3E}">
        <p14:creationId xmlns:p14="http://schemas.microsoft.com/office/powerpoint/2010/main" val="310454351"/>
      </p:ext>
    </p:extLst>
  </p:cSld>
  <p:clrMapOvr>
    <a:masterClrMapping/>
  </p:clrMapOvr>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4212954581"/>
      </p:ext>
    </p:extLst>
  </p:cSld>
  <p:clrMapOvr>
    <a:masterClrMapping/>
  </p:clrMapOvr>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endParaRPr lang="zh-CN" altLang="en-US"/>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endParaRPr lang="zh-CN" altLang="en-US"/>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endParaRPr lang="zh-CN" altLang="en-US"/>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endParaRPr lang="zh-CN" altLang="en-US"/>
          </a:p>
        </p:txBody>
      </p:sp>
    </p:spTree>
    <p:extLst>
      <p:ext uri="{BB962C8B-B14F-4D97-AF65-F5344CB8AC3E}">
        <p14:creationId xmlns:p14="http://schemas.microsoft.com/office/powerpoint/2010/main" val="3757660173"/>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userDrawn="1"/>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userDrawn="1"/>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endParaRPr lang="zh-CN" altLang="en-US"/>
          </a:p>
        </p:txBody>
      </p:sp>
    </p:spTree>
    <p:extLst>
      <p:ext uri="{BB962C8B-B14F-4D97-AF65-F5344CB8AC3E}">
        <p14:creationId xmlns:p14="http://schemas.microsoft.com/office/powerpoint/2010/main" val="2144750920"/>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userDrawn="1">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userDrawn="1"/>
        </p:nvGrpSpPr>
        <p:grpSpPr>
          <a:xfrm>
            <a:off x="1232205" y="1024645"/>
            <a:ext cx="1108150" cy="72000"/>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userDrawn="1"/>
        </p:nvGrpSpPr>
        <p:grpSpPr>
          <a:xfrm>
            <a:off x="1227744" y="593657"/>
            <a:ext cx="1112611" cy="360000"/>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userDrawn="1"/>
        </p:nvGrpSpPr>
        <p:grpSpPr>
          <a:xfrm>
            <a:off x="661644" y="613507"/>
            <a:ext cx="498317" cy="504000"/>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userDrawn="1"/>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1490678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userDrawn="1"/>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1116149"/>
            <a:ext cx="1210824" cy="1206000"/>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userDrawn="1">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userDrawn="1">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3398244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7B2760C8-47C9-754A-F094-A68A70932095}"/>
              </a:ext>
            </a:extLst>
          </p:cNvPr>
          <p:cNvGrpSpPr/>
          <p:nvPr userDrawn="1"/>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58AF85-0AD4-516F-E446-FAE17AF90819}"/>
                </a:ext>
              </a:extLst>
            </p:cNvPr>
            <p:cNvGrpSpPr/>
            <p:nvPr userDrawn="1"/>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CC6E17B1-2F66-35DB-CDFB-717BFEF22454}"/>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68E92E7-0998-C39C-0815-07A9DA11AA6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F31E6F9C-F4FC-31CC-327F-08FCE5FC8DC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6166DED6-0CD5-FC58-F2BF-781F2E00266D}"/>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F069DD-DCCA-A0D7-93CE-73C12896580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9AE1F911-AE77-1A7A-2280-C0E4BB44D34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5EEFFDF6-8F1A-07D3-2913-324DAE074D8A}"/>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C3112684-8A3B-C65C-2727-56ADCBDAA23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BE93678D-8679-43DF-EA1F-E1C800E4B5B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81BE87F4-B8A5-5322-55C4-132A909FCCF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C0B7BCB0-28FE-D49C-1F2C-4601A5E392D3}"/>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EE2BDA26-5F61-C7E8-978A-1AA591BFED9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54CAB1B-C5CD-5CE5-2ACF-2CB51B187CB4}"/>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E87CF3C6-5245-C363-EF0C-21BF688115C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303D9A53-5AB1-21EC-ECB9-9B9F66CB5E5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484F0B57-677B-DD3B-A522-F1DEBEE4CACA}"/>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636D2D1-245D-CE2E-8BE6-55BFF758A1E9}"/>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B0444A3C-A448-4EB1-63D6-B35330531190}"/>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D7BF4CE6-30D6-1BB3-8EBF-4108C0E1B54F}"/>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49C5986C-3103-39F3-4BC5-5DA41CECD84E}"/>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1E970CCA-6075-35AE-38D5-3250B8B9AC0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0100EC9D-BF6E-5A31-092B-2FE5AD13E75D}"/>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1AD5A4AF-BB05-4E42-8603-98CAAC8F531B}"/>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C7DD39E3-600F-BF1C-36E8-E546CE31BAB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4088DC7C-A85A-6CB3-F47F-71D7AF64C51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398483A-28B1-A5A6-B081-5AE1E5F605A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4C6CD748-CD00-A1EC-2C37-6CB1FB2DCFF8}"/>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DD1DF7EB-DE7C-4945-F768-907DBC0FE7F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F0EED179-F5FF-4636-82FD-7BC488C49E2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07095CE1-98FC-6725-9914-1DD5C23F0F89}"/>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A316769-7B0E-5809-7B92-BAF1C1C5AD0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D0461149-0943-093D-D809-24D31077ACE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3644113-E2A1-EE62-9FD5-841D28C4B0C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6060DA71-842D-D901-365F-05C5A2BF9DCA}"/>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6FCDCA59-5C1C-D530-51BA-B9DE0B63D5E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7698AB5E-8EB2-7772-A0B9-BDDCEC1279D1}"/>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851A0505-2983-0B80-A07F-88801837ED5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40E15ADB-5E60-1075-3003-FF3A388A589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9BCBE34E-E60F-B59B-1A8B-4A6494C556A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C395E3AB-CF39-E3B3-EA86-558833ECB84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42AD6874-9839-7FDD-292E-24BAD808D879}"/>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E13CABD-83E4-BF78-9F17-639A0BDB202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ED485991-9484-D00D-68D8-CF47A9B5FC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636CAC7F-0F9D-D3FC-48D1-F10C644D6812}"/>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4C6AD250-9AAE-5C73-E3DE-175960F996A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4D609BB8-AD4D-DA55-FA06-E86C6108DC8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A59507BB-CCFD-63C2-2B6D-466199BA8765}"/>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9B056504-BD22-4EEA-D142-51E1FDB56F1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A25D9173-31D5-BC8F-388A-1072D7E57F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DF715944-01EC-D734-F925-A3113F0137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D699DCBD-C854-BEFF-FFDC-555D76B3A08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8C4E02C5-E7A1-1961-5E6D-BE3D918607E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C7D00B6B-A372-438D-EFE1-BEB8E3F2CB04}"/>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80547518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内容页-标题&amp;副标题">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userDrawn="1"/>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grpSp>
        <p:nvGrpSpPr>
          <p:cNvPr id="2" name="组合 120">
            <a:extLst>
              <a:ext uri="{FF2B5EF4-FFF2-40B4-BE49-F238E27FC236}">
                <a16:creationId xmlns:a16="http://schemas.microsoft.com/office/drawing/2014/main" id="{A89E9B7D-01CE-F8C1-1FDF-7B7D98054955}"/>
              </a:ext>
            </a:extLst>
          </p:cNvPr>
          <p:cNvGrpSpPr/>
          <p:nvPr userDrawn="1"/>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AA5DE89B-C55C-7801-DA29-7EABDB21B562}"/>
                </a:ext>
              </a:extLst>
            </p:cNvPr>
            <p:cNvGrpSpPr/>
            <p:nvPr userDrawn="1"/>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91EA2713-88D1-0149-8E8F-5D8EEE967D8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2962EE5A-2EC5-BE70-F0C2-6B473657162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59DC744-8272-CCAB-7331-364EECCD872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6B489396-B5DB-6C92-2BA7-93A4B9FAD5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DB1E8CE2-E009-A63B-966A-75BCC509B41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8C62C725-8252-9E7D-6791-624A7154BDA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15F3D79-52F1-9EFE-D1C4-D23EFAC301D5}"/>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96D2464C-2AE1-7C11-3448-2E87D5318ED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CF7CC2D-4CC7-6623-6FA8-187B25E115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5BD577EE-3608-F3BB-8568-0A08142C7A3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3B2B568-6F10-01AD-CC0D-B01A148087F2}"/>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81B920A7-6B10-F117-BE94-26BF8F4D2B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4950E972-7136-6AD3-3936-205BAD7B3CA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DA4EB01E-612A-278F-11D9-25E1D43FC2E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70F4F84F-CA12-594B-09D1-517E34215E74}"/>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8E9960B0-4373-CC8D-FB0B-9F06BD231F7E}"/>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99B8598E-5F1B-49AF-689A-8757FEBAED2A}"/>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6405F26-E4B5-5A3C-D06B-0431558D44F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D124F59A-E939-F96F-AB7F-BF64C95E8C6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DC3F0F66-BFB8-94BB-7D7C-477629AFDCA6}"/>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F6C2DDEE-C66C-27D9-FEE5-7F458B7E655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3AFA6850-F397-FD9B-65C2-7F6627C0ED70}"/>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1271B88D-34E6-3044-F28C-01AB1B4B43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2A214C26-0694-8BE3-E0EF-B05F05F2EFF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C872D502-02C2-541F-A6A8-B3703735E4FF}"/>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F9517D23-C3BB-941E-D392-263A270EEA6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1555AA66-FFCC-99A5-BC11-42287AE75C23}"/>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04B53C5F-A4F7-8924-725C-33022EF2199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A600022-CE02-B717-AD1C-D84D6594159A}"/>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38E640FC-98C8-93AC-25DE-0F0E9F9FD3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FDFCA5AD-BAA8-8925-B691-F6417C678D3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30CE158F-2A9F-5880-36E3-3B4A512E03C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8063EF07-CE70-8A55-5FAF-BF4AD1016CC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7B1C6EAC-0B0B-3B60-57CD-28AEEF7A72A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339235C-7BB1-7251-A25B-C7BD5C6320D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065F9FD8-483D-B2C6-C720-6C7206EB7E2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FD66975-C670-C5CF-1182-08867221FB1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D30654AF-47E7-E8FB-D5D3-C76389AF7AC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E0AB7EB-2482-3673-383C-B6BD9011330C}"/>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FB076E34-4757-230B-987D-10FA254ECA7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7089EFA2-CE66-EDE2-A3B4-C925E79BC58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DFC01C77-A3AA-AF81-D0F2-C971D4C7EED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7E88C217-714B-4AF7-2EC5-2DD06FBCE1F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63A4CCDA-B9AA-5196-8D85-0732C36CD4D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30DB1857-1A4B-1402-5D88-419920773E6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AAD3D0D-A6E5-63EA-BF8A-2330038740D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DB22FDA2-AC51-8678-B065-5CD4614379F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BC0E2E8D-9C1D-6AD0-A01D-573BF50E0A8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B52F4F85-A84E-FDA7-25B6-F5C4C239CEE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38B6C900-9B63-85FF-D5A5-A85B205413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0A19182A-16B2-6268-506E-3A8E2753A966}"/>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EE1DCE3-5048-A2B8-D971-9F89AA9A29F7}"/>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936B9848-7C03-F36D-E6FC-407D57E90D19}"/>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76478700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页-上下横线">
    <p:spTree>
      <p:nvGrpSpPr>
        <p:cNvPr id="1" name=""/>
        <p:cNvGrpSpPr/>
        <p:nvPr/>
      </p:nvGrpSpPr>
      <p:grpSpPr>
        <a:xfrm>
          <a:off x="0" y="0"/>
          <a:ext cx="0" cy="0"/>
          <a:chOff x="0" y="0"/>
          <a:chExt cx="0" cy="0"/>
        </a:xfrm>
      </p:grpSpPr>
      <p:cxnSp>
        <p:nvCxnSpPr>
          <p:cNvPr id="122" name="直接连接符 121">
            <a:extLst>
              <a:ext uri="{FF2B5EF4-FFF2-40B4-BE49-F238E27FC236}">
                <a16:creationId xmlns:a16="http://schemas.microsoft.com/office/drawing/2014/main" id="{44ED58EF-63CC-4876-87B1-66450A7862C6}"/>
              </a:ext>
            </a:extLst>
          </p:cNvPr>
          <p:cNvCxnSpPr>
            <a:cxnSpLocks/>
          </p:cNvCxnSpPr>
          <p:nvPr userDrawn="1"/>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userDrawn="1"/>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B8B5EEF-C56C-E0C7-A20C-B7BB32346940}"/>
              </a:ext>
            </a:extLst>
          </p:cNvPr>
          <p:cNvGrpSpPr/>
          <p:nvPr userDrawn="1"/>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524281A3-826D-D4E3-3D79-097C2D1CC4BE}"/>
                </a:ext>
              </a:extLst>
            </p:cNvPr>
            <p:cNvGrpSpPr/>
            <p:nvPr userDrawn="1"/>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85761702-0CFD-9C73-E690-88AA20C85C97}"/>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8E07D4CD-8C9C-439C-D562-EA47AA96978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DFFB14C-3BFA-DFF4-5AC2-C128F76F9B0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0175354E-4415-D937-959D-9BA905EDEF12}"/>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1480841-0ED2-5603-4F05-1B81636C759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8C8BB45-3515-7AA5-AF53-C2E81AAD6896}"/>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2109276F-DCDC-2A00-F4A6-FDDD9CA0B1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FD96C446-F487-226E-FC38-1A5A721BA2E0}"/>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60349ACC-DA1B-EE4A-34DF-E4161BE4DBA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2F11D74B-CABC-CAD4-E11B-75BC98F907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FF3494E-B419-5F07-57E3-A6AF4593581F}"/>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13B9888-4052-26DF-0DA3-50E9A86FA376}"/>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6C00D8F1-C3B6-B63C-39F8-7759CF895D53}"/>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AAB557DA-BD3F-4B5F-ADAC-5D44402305C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AF901F2-56DE-AE9B-BE24-D1817CDBE65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DB05DBE7-C97A-52CE-2462-6963625C6CCD}"/>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12AE38A9-3338-CCD9-109F-FC38B1993175}"/>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9B23AACB-1E05-D81B-12B2-DF5F21BAA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E579B37-1C79-BB02-427B-F755216B8BC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52A26AE-E485-75E5-6B3D-E6C4216B9E3D}"/>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B3A25256-CE40-BDAE-7232-3264354B65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3EF7A03-9A72-5A92-6054-B37ED71B4E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006FFF5E-031C-06E6-C7A5-030F3FD71EA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4B29C4F-2478-D51D-57EA-17F13B53A9D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81B48723-81A7-E81E-E106-BDB097BEE0E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13EE20B-88EA-F34C-B694-BE5DC2A24EC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83F86FF-8839-642F-5599-AA9427DB068C}"/>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9F91DB9-8FE7-3F75-DF02-A1F4CE15CAB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6338971F-AAFF-92A4-F08D-7B306AF1DDB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DC7C07FC-8018-16A2-1C48-B212558B5D1E}"/>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B094E4CB-850E-6F56-06C0-B42C0768B3B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1C5BA0C6-6389-14B3-C09B-D1AC4311DE68}"/>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A33BA7E1-7884-B240-5B51-B3B4FD8D888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A6B6FFB5-FA28-08B8-1521-3A7BC75D042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7011AE85-7EF3-8012-17B2-5820D2B31CC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B1DF0DE8-95B8-8D85-EEA9-528E81190EF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E104878C-9379-9A5E-B544-B6BEA6C1D19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B78A3481-5248-C2B1-5347-020AAAA2B2B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CD31ADE0-DCAA-0961-F963-2E5F24DC745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01C9DB00-5343-A90C-BABA-3D98B44CB12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E8D8D24D-4111-01C4-BFA0-D6B23AFA031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4E87D6C0-7730-F23F-2431-0F0615184B4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355A09F4-C925-447D-B9E8-92AC76A5457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7FB6D38E-807F-B26D-B3E4-A5F24443E4B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9802B04-1601-7BB8-7327-02A3D236DB6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9DACD17D-DA77-C269-512E-75A232BD374B}"/>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0AF4FAEF-D804-CB90-C838-2BCCC4CD63AA}"/>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246554DD-96A7-85C5-B519-D39748A28B4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31EB2968-26EE-A7F8-39D7-10A715590E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616239A3-AA13-8D3C-CAD1-D19FE2C518DF}"/>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67023FF9-0EC8-5B12-5369-12D05F0335A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6128C537-3B85-984E-23EB-D2E197E357D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C8FF3400-6CE4-530C-B031-45A9E0C42A2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250273013"/>
      </p:ext>
    </p:extLst>
  </p:cSld>
  <p:clrMapOvr>
    <a:masterClrMapping/>
  </p:clrMapOvr>
  <p:extLst>
    <p:ext uri="{DCECCB84-F9BA-43D5-87BE-67443E8EF086}">
      <p15:sldGuideLst xmlns:p15="http://schemas.microsoft.com/office/powerpoint/2012/main">
        <p15:guide id="4"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21" Type="http://schemas.openxmlformats.org/officeDocument/2006/relationships/theme" Target="../theme/theme2.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18152792"/>
      </p:ext>
    </p:extLst>
  </p:cSld>
  <p:clrMap bg1="lt1" tx1="dk1" bg2="lt2" tx2="dk2" accent1="accent1" accent2="accent2" accent3="accent3" accent4="accent4" accent5="accent5" accent6="accent6" hlink="hlink" folHlink="folHlink"/>
  <p:sldLayoutIdLst>
    <p:sldLayoutId id="2147483694" r:id="rId1"/>
    <p:sldLayoutId id="2147483684" r:id="rId2"/>
    <p:sldLayoutId id="2147483685" r:id="rId3"/>
    <p:sldLayoutId id="2147483686" r:id="rId4"/>
    <p:sldLayoutId id="2147483680" r:id="rId5"/>
    <p:sldLayoutId id="2147483681" r:id="rId6"/>
    <p:sldLayoutId id="2147483691" r:id="rId7"/>
    <p:sldLayoutId id="2147483689" r:id="rId8"/>
    <p:sldLayoutId id="2147483688" r:id="rId9"/>
    <p:sldLayoutId id="2147483657" r:id="rId10"/>
    <p:sldLayoutId id="2147483690" r:id="rId11"/>
    <p:sldLayoutId id="2147483704" r:id="rId12"/>
    <p:sldLayoutId id="2147483695" r:id="rId13"/>
    <p:sldLayoutId id="2147483700" r:id="rId14"/>
    <p:sldLayoutId id="2147483701" r:id="rId15"/>
    <p:sldLayoutId id="2147483703" r:id="rId16"/>
    <p:sldLayoutId id="2147483702" r:id="rId17"/>
    <p:sldLayoutId id="2147483705" r:id="rId18"/>
    <p:sldLayoutId id="2147483706" r:id="rId19"/>
    <p:sldLayoutId id="2147483734" r:id="rId20"/>
    <p:sldLayoutId id="2147483735" r:id="rId21"/>
    <p:sldLayoutId id="2147483748" r:id="rId22"/>
    <p:sldLayoutId id="2147483749" r:id="rId23"/>
    <p:sldLayoutId id="2147483751" r:id="rId24"/>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83485235"/>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F30C6D48-9B80-5F22-A296-5A92333822C6}"/>
              </a:ext>
            </a:extLst>
          </p:cNvPr>
          <p:cNvSpPr>
            <a:spLocks noGrp="1"/>
          </p:cNvSpPr>
          <p:nvPr>
            <p:ph type="body" sz="quarter" idx="12"/>
          </p:nvPr>
        </p:nvSpPr>
        <p:spPr/>
        <p:txBody>
          <a:bodyPr/>
          <a:lstStyle/>
          <a:p>
            <a:r>
              <a:rPr lang="zh-CN" altLang="en-US" dirty="0"/>
              <a:t>孙逸杰</a:t>
            </a:r>
            <a:endParaRPr lang="en-US" dirty="0"/>
          </a:p>
        </p:txBody>
      </p:sp>
      <p:sp>
        <p:nvSpPr>
          <p:cNvPr id="14" name="Text Placeholder 13">
            <a:extLst>
              <a:ext uri="{FF2B5EF4-FFF2-40B4-BE49-F238E27FC236}">
                <a16:creationId xmlns:a16="http://schemas.microsoft.com/office/drawing/2014/main" id="{C221173F-DA17-8B94-0ED8-27BD2BF58FED}"/>
              </a:ext>
            </a:extLst>
          </p:cNvPr>
          <p:cNvSpPr>
            <a:spLocks noGrp="1"/>
          </p:cNvSpPr>
          <p:nvPr>
            <p:ph type="body" sz="quarter" idx="10"/>
          </p:nvPr>
        </p:nvSpPr>
        <p:spPr/>
        <p:txBody>
          <a:bodyPr>
            <a:normAutofit fontScale="92500"/>
          </a:bodyPr>
          <a:lstStyle/>
          <a:p>
            <a:r>
              <a:rPr lang="en-US" dirty="0"/>
              <a:t>Dynamic heterostructure</a:t>
            </a:r>
            <a:r>
              <a:rPr lang="zh-CN" altLang="en-US" dirty="0"/>
              <a:t>文献整理</a:t>
            </a:r>
          </a:p>
          <a:p>
            <a:endParaRPr lang="en-US" dirty="0"/>
          </a:p>
        </p:txBody>
      </p:sp>
    </p:spTree>
    <p:extLst>
      <p:ext uri="{BB962C8B-B14F-4D97-AF65-F5344CB8AC3E}">
        <p14:creationId xmlns:p14="http://schemas.microsoft.com/office/powerpoint/2010/main" val="4170268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E541FC-5FE4-047C-ACB2-CAB47364CDB7}"/>
              </a:ext>
            </a:extLst>
          </p:cNvPr>
          <p:cNvSpPr>
            <a:spLocks noGrp="1"/>
          </p:cNvSpPr>
          <p:nvPr>
            <p:ph type="body" sz="quarter" idx="10"/>
          </p:nvPr>
        </p:nvSpPr>
        <p:spPr/>
        <p:txBody>
          <a:bodyPr/>
          <a:lstStyle/>
          <a:p>
            <a:r>
              <a:rPr lang="en-US" altLang="zh-CN" sz="2400" b="1" dirty="0">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mechanical</a:t>
            </a:r>
            <a:endParaRPr lang="en-US" dirty="0"/>
          </a:p>
        </p:txBody>
      </p:sp>
      <p:sp>
        <p:nvSpPr>
          <p:cNvPr id="3" name="Text Placeholder 2">
            <a:extLst>
              <a:ext uri="{FF2B5EF4-FFF2-40B4-BE49-F238E27FC236}">
                <a16:creationId xmlns:a16="http://schemas.microsoft.com/office/drawing/2014/main" id="{51CC8BE8-D4A8-AA66-38B0-8F13CEC39AA6}"/>
              </a:ext>
            </a:extLst>
          </p:cNvPr>
          <p:cNvSpPr>
            <a:spLocks noGrp="1"/>
          </p:cNvSpPr>
          <p:nvPr>
            <p:ph type="body" sz="quarter" idx="11"/>
          </p:nvPr>
        </p:nvSpPr>
        <p:spPr/>
        <p:txBody>
          <a:bodyPr/>
          <a:lstStyle/>
          <a:p>
            <a:r>
              <a:rPr lang="en-US" altLang="zh-CN" sz="2400" b="1" dirty="0">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optical</a:t>
            </a:r>
            <a:endParaRPr lang="en-US" dirty="0"/>
          </a:p>
        </p:txBody>
      </p:sp>
      <p:sp>
        <p:nvSpPr>
          <p:cNvPr id="4" name="Text Placeholder 3">
            <a:extLst>
              <a:ext uri="{FF2B5EF4-FFF2-40B4-BE49-F238E27FC236}">
                <a16:creationId xmlns:a16="http://schemas.microsoft.com/office/drawing/2014/main" id="{DC1D8F52-80E4-CCCE-58E6-D763559E254F}"/>
              </a:ext>
            </a:extLst>
          </p:cNvPr>
          <p:cNvSpPr>
            <a:spLocks noGrp="1"/>
          </p:cNvSpPr>
          <p:nvPr>
            <p:ph type="body" sz="quarter" idx="12"/>
          </p:nvPr>
        </p:nvSpPr>
        <p:spPr/>
        <p:txBody>
          <a:bodyPr/>
          <a:lstStyle/>
          <a:p>
            <a:r>
              <a:rPr lang="en-US" altLang="zh-CN" sz="2400" b="1" dirty="0">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thermal</a:t>
            </a:r>
            <a:endParaRPr lang="en-US" dirty="0"/>
          </a:p>
        </p:txBody>
      </p:sp>
      <p:sp>
        <p:nvSpPr>
          <p:cNvPr id="5" name="Text Placeholder 4">
            <a:extLst>
              <a:ext uri="{FF2B5EF4-FFF2-40B4-BE49-F238E27FC236}">
                <a16:creationId xmlns:a16="http://schemas.microsoft.com/office/drawing/2014/main" id="{BE977F4D-C01D-9745-7085-28F901265582}"/>
              </a:ext>
            </a:extLst>
          </p:cNvPr>
          <p:cNvSpPr>
            <a:spLocks noGrp="1"/>
          </p:cNvSpPr>
          <p:nvPr>
            <p:ph type="body" sz="quarter" idx="14"/>
          </p:nvPr>
        </p:nvSpPr>
        <p:spPr/>
        <p:txBody>
          <a:bodyPr/>
          <a:lstStyle/>
          <a:p>
            <a:r>
              <a:rPr lang="en-US" altLang="zh-CN" sz="2400" b="1" dirty="0">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magnetic</a:t>
            </a:r>
            <a:endParaRPr lang="en-US" dirty="0"/>
          </a:p>
        </p:txBody>
      </p:sp>
    </p:spTree>
    <p:extLst>
      <p:ext uri="{BB962C8B-B14F-4D97-AF65-F5344CB8AC3E}">
        <p14:creationId xmlns:p14="http://schemas.microsoft.com/office/powerpoint/2010/main" val="83369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19CE8D8-1C23-DA61-B8DD-34EBF2B50C3D}"/>
              </a:ext>
            </a:extLst>
          </p:cNvPr>
          <p:cNvSpPr>
            <a:spLocks noGrp="1"/>
          </p:cNvSpPr>
          <p:nvPr>
            <p:ph type="sldNum" sz="quarter" idx="4"/>
          </p:nvPr>
        </p:nvSpPr>
        <p:spPr/>
        <p:txBody>
          <a:bodyPr/>
          <a:lstStyle/>
          <a:p>
            <a:r>
              <a:rPr lang="en-US" altLang="zh-CN"/>
              <a:t>&lt; </a:t>
            </a:r>
            <a:fld id="{A548B57D-AE10-4CF7-A9DF-59FEFA91B28E}" type="slidenum">
              <a:rPr lang="zh-CN" altLang="en-US" smtClean="0"/>
              <a:pPr/>
              <a:t>3</a:t>
            </a:fld>
            <a:r>
              <a:rPr lang="zh-CN" altLang="en-US"/>
              <a:t> </a:t>
            </a:r>
            <a:r>
              <a:rPr lang="en-US" altLang="zh-CN"/>
              <a:t>&gt;</a:t>
            </a:r>
            <a:endParaRPr lang="zh-CN" altLang="en-US" dirty="0"/>
          </a:p>
        </p:txBody>
      </p:sp>
      <p:sp>
        <p:nvSpPr>
          <p:cNvPr id="3" name="Title 2">
            <a:extLst>
              <a:ext uri="{FF2B5EF4-FFF2-40B4-BE49-F238E27FC236}">
                <a16:creationId xmlns:a16="http://schemas.microsoft.com/office/drawing/2014/main" id="{E6C34A37-020A-6B15-D280-9B3A54E961BC}"/>
              </a:ext>
            </a:extLst>
          </p:cNvPr>
          <p:cNvSpPr>
            <a:spLocks noGrp="1"/>
          </p:cNvSpPr>
          <p:nvPr>
            <p:ph type="title"/>
          </p:nvPr>
        </p:nvSpPr>
        <p:spPr/>
        <p:txBody>
          <a:bodyPr/>
          <a:lstStyle/>
          <a:p>
            <a:endParaRPr lang="en-US" dirty="0"/>
          </a:p>
        </p:txBody>
      </p:sp>
      <p:sp>
        <p:nvSpPr>
          <p:cNvPr id="5" name="文本框 4">
            <a:extLst>
              <a:ext uri="{FF2B5EF4-FFF2-40B4-BE49-F238E27FC236}">
                <a16:creationId xmlns:a16="http://schemas.microsoft.com/office/drawing/2014/main" id="{4BBC347D-7521-B54B-FB98-61B37134CA22}"/>
              </a:ext>
            </a:extLst>
          </p:cNvPr>
          <p:cNvSpPr txBox="1"/>
          <p:nvPr/>
        </p:nvSpPr>
        <p:spPr>
          <a:xfrm>
            <a:off x="332185" y="1049980"/>
            <a:ext cx="8691613" cy="523220"/>
          </a:xfrm>
          <a:prstGeom prst="rect">
            <a:avLst/>
          </a:prstGeom>
          <a:noFill/>
        </p:spPr>
        <p:txBody>
          <a:bodyPr wrap="square">
            <a:spAutoFit/>
          </a:bodyPr>
          <a:lstStyle/>
          <a:p>
            <a:r>
              <a:rPr lang="en-US" altLang="zh-CN" sz="1400" dirty="0">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Owing to the </a:t>
            </a:r>
            <a:r>
              <a:rPr lang="en-US" altLang="zh-CN" sz="1400" dirty="0" err="1">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superlubricity</a:t>
            </a:r>
            <a:r>
              <a:rPr lang="en-US" altLang="zh-CN" sz="1400" dirty="0">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 of </a:t>
            </a:r>
            <a:r>
              <a:rPr lang="en-US" altLang="zh-CN" sz="1400" dirty="0" err="1">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vdW</a:t>
            </a:r>
            <a:r>
              <a:rPr lang="en-US" altLang="zh-CN" sz="1400" dirty="0">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 interfaces, moiré superlattices with dynamically controllable twist angles can be obtained through </a:t>
            </a:r>
            <a:r>
              <a:rPr lang="en-US" altLang="zh-CN" sz="1400" b="1" dirty="0">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mechanical, optical, thermal, and magnetic</a:t>
            </a:r>
            <a:r>
              <a:rPr lang="en-US" altLang="zh-CN" sz="1400" dirty="0">
                <a:solidFill>
                  <a:srgbClr val="333333"/>
                </a:solidFill>
                <a:effectLst/>
                <a:latin typeface="PT Serif" panose="020A0603040505020204" pitchFamily="18" charset="0"/>
                <a:ea typeface="等线" panose="02010600030101010101" pitchFamily="2" charset="-122"/>
                <a:cs typeface="Times New Roman" panose="02020603050405020304" pitchFamily="18" charset="0"/>
              </a:rPr>
              <a:t> manipulation </a:t>
            </a:r>
            <a:endParaRPr lang="zh-CN" altLang="en-US" sz="1400" dirty="0"/>
          </a:p>
        </p:txBody>
      </p:sp>
      <p:pic>
        <p:nvPicPr>
          <p:cNvPr id="6" name="图片 5">
            <a:extLst>
              <a:ext uri="{FF2B5EF4-FFF2-40B4-BE49-F238E27FC236}">
                <a16:creationId xmlns:a16="http://schemas.microsoft.com/office/drawing/2014/main" id="{89DC7548-6F77-786A-3DA5-404F0BC7BBA1}"/>
              </a:ext>
            </a:extLst>
          </p:cNvPr>
          <p:cNvPicPr>
            <a:picLocks noChangeAspect="1"/>
          </p:cNvPicPr>
          <p:nvPr/>
        </p:nvPicPr>
        <p:blipFill>
          <a:blip r:embed="rId2"/>
          <a:stretch>
            <a:fillRect/>
          </a:stretch>
        </p:blipFill>
        <p:spPr>
          <a:xfrm>
            <a:off x="5495937" y="1915238"/>
            <a:ext cx="2697773" cy="1941538"/>
          </a:xfrm>
          <a:prstGeom prst="rect">
            <a:avLst/>
          </a:prstGeom>
        </p:spPr>
      </p:pic>
      <p:pic>
        <p:nvPicPr>
          <p:cNvPr id="7" name="图片 6">
            <a:extLst>
              <a:ext uri="{FF2B5EF4-FFF2-40B4-BE49-F238E27FC236}">
                <a16:creationId xmlns:a16="http://schemas.microsoft.com/office/drawing/2014/main" id="{E46505A9-EB22-89EB-84EE-32407471FEC0}"/>
              </a:ext>
            </a:extLst>
          </p:cNvPr>
          <p:cNvPicPr>
            <a:picLocks noChangeAspect="1"/>
          </p:cNvPicPr>
          <p:nvPr/>
        </p:nvPicPr>
        <p:blipFill>
          <a:blip r:embed="rId3"/>
          <a:stretch>
            <a:fillRect/>
          </a:stretch>
        </p:blipFill>
        <p:spPr>
          <a:xfrm>
            <a:off x="934397" y="4212258"/>
            <a:ext cx="3743594" cy="2182095"/>
          </a:xfrm>
          <a:prstGeom prst="rect">
            <a:avLst/>
          </a:prstGeom>
        </p:spPr>
      </p:pic>
    </p:spTree>
    <p:extLst>
      <p:ext uri="{BB962C8B-B14F-4D97-AF65-F5344CB8AC3E}">
        <p14:creationId xmlns:p14="http://schemas.microsoft.com/office/powerpoint/2010/main" val="11325075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43F53C7-F40B-EC02-07EB-D41D182FF116}"/>
              </a:ext>
            </a:extLst>
          </p:cNvPr>
          <p:cNvSpPr>
            <a:spLocks noGrp="1"/>
          </p:cNvSpPr>
          <p:nvPr>
            <p:ph type="sldNum" sz="quarter" idx="4"/>
          </p:nvPr>
        </p:nvSpPr>
        <p:spPr/>
        <p:txBody>
          <a:bodyPr/>
          <a:lstStyle/>
          <a:p>
            <a:r>
              <a:rPr lang="en-US" altLang="zh-CN"/>
              <a:t>&lt; </a:t>
            </a:r>
            <a:fld id="{A548B57D-AE10-4CF7-A9DF-59FEFA91B28E}" type="slidenum">
              <a:rPr lang="zh-CN" altLang="en-US" smtClean="0"/>
              <a:pPr/>
              <a:t>4</a:t>
            </a:fld>
            <a:r>
              <a:rPr lang="zh-CN" altLang="en-US"/>
              <a:t> </a:t>
            </a:r>
            <a:r>
              <a:rPr lang="en-US" altLang="zh-CN"/>
              <a:t>&gt;</a:t>
            </a:r>
            <a:endParaRPr lang="zh-CN" altLang="en-US" dirty="0"/>
          </a:p>
        </p:txBody>
      </p:sp>
      <p:sp>
        <p:nvSpPr>
          <p:cNvPr id="3" name="标题 2">
            <a:extLst>
              <a:ext uri="{FF2B5EF4-FFF2-40B4-BE49-F238E27FC236}">
                <a16:creationId xmlns:a16="http://schemas.microsoft.com/office/drawing/2014/main" id="{B89C2EFB-251B-EF64-8433-36C0D3E926EC}"/>
              </a:ext>
            </a:extLst>
          </p:cNvPr>
          <p:cNvSpPr>
            <a:spLocks noGrp="1"/>
          </p:cNvSpPr>
          <p:nvPr>
            <p:ph type="title"/>
          </p:nvPr>
        </p:nvSpPr>
        <p:spPr/>
        <p:txBody>
          <a:bodyPr/>
          <a:lstStyle/>
          <a:p>
            <a:r>
              <a:rPr lang="en-US" altLang="zh-CN" dirty="0"/>
              <a:t>thermal</a:t>
            </a:r>
            <a:endParaRPr lang="zh-CN" altLang="en-US" dirty="0"/>
          </a:p>
        </p:txBody>
      </p:sp>
      <p:sp>
        <p:nvSpPr>
          <p:cNvPr id="4" name="文本占位符 3">
            <a:extLst>
              <a:ext uri="{FF2B5EF4-FFF2-40B4-BE49-F238E27FC236}">
                <a16:creationId xmlns:a16="http://schemas.microsoft.com/office/drawing/2014/main" id="{DDE01A6B-A6DB-0F71-7C42-C41B7A2292B4}"/>
              </a:ext>
            </a:extLst>
          </p:cNvPr>
          <p:cNvSpPr>
            <a:spLocks noGrp="1"/>
          </p:cNvSpPr>
          <p:nvPr>
            <p:ph type="body" sz="quarter" idx="10"/>
          </p:nvPr>
        </p:nvSpPr>
        <p:spPr/>
        <p:txBody>
          <a:bodyPr/>
          <a:lstStyle/>
          <a:p>
            <a:r>
              <a:rPr lang="en-US" altLang="zh-CN" dirty="0"/>
              <a:t>Thermally Induced Graphene Rotation on Hexagonal Boron Nitride</a:t>
            </a:r>
            <a:endParaRPr lang="zh-CN" altLang="en-US" dirty="0"/>
          </a:p>
        </p:txBody>
      </p:sp>
      <p:sp>
        <p:nvSpPr>
          <p:cNvPr id="6" name="文本框 5">
            <a:extLst>
              <a:ext uri="{FF2B5EF4-FFF2-40B4-BE49-F238E27FC236}">
                <a16:creationId xmlns:a16="http://schemas.microsoft.com/office/drawing/2014/main" id="{1C3DB60D-F72F-B0FF-C906-1BFE388A711C}"/>
              </a:ext>
            </a:extLst>
          </p:cNvPr>
          <p:cNvSpPr txBox="1"/>
          <p:nvPr/>
        </p:nvSpPr>
        <p:spPr>
          <a:xfrm>
            <a:off x="736599" y="4919861"/>
            <a:ext cx="9059333" cy="307777"/>
          </a:xfrm>
          <a:prstGeom prst="rect">
            <a:avLst/>
          </a:prstGeom>
          <a:noFill/>
        </p:spPr>
        <p:txBody>
          <a:bodyPr wrap="square">
            <a:spAutoFit/>
          </a:bodyPr>
          <a:lstStyle/>
          <a:p>
            <a:r>
              <a:rPr lang="en-US" altLang="zh-CN" sz="1400" dirty="0">
                <a:solidFill>
                  <a:srgbClr val="333333"/>
                </a:solidFill>
                <a:latin typeface="PT Serif" panose="020A0603040505020204" pitchFamily="18" charset="0"/>
                <a:ea typeface="等线" panose="02010600030101010101" pitchFamily="2" charset="-122"/>
                <a:cs typeface="Times New Roman" panose="02020603050405020304" pitchFamily="18" charset="0"/>
              </a:rPr>
              <a:t>graphene flakes on h-BN rotate and translocate after patterning at a temperature of 450 °C.</a:t>
            </a:r>
            <a:endParaRPr lang="zh-CN" altLang="en-US" sz="1400" dirty="0">
              <a:solidFill>
                <a:srgbClr val="333333"/>
              </a:solidFill>
              <a:latin typeface="PT Serif" panose="020A0603040505020204" pitchFamily="18" charset="0"/>
              <a:ea typeface="等线" panose="02010600030101010101" pitchFamily="2" charset="-122"/>
              <a:cs typeface="Times New Roman" panose="02020603050405020304" pitchFamily="18" charset="0"/>
            </a:endParaRPr>
          </a:p>
        </p:txBody>
      </p:sp>
      <p:pic>
        <p:nvPicPr>
          <p:cNvPr id="7" name="图片 6">
            <a:extLst>
              <a:ext uri="{FF2B5EF4-FFF2-40B4-BE49-F238E27FC236}">
                <a16:creationId xmlns:a16="http://schemas.microsoft.com/office/drawing/2014/main" id="{8E600056-C2E3-D961-AFE0-8BEB8C91E03A}"/>
              </a:ext>
            </a:extLst>
          </p:cNvPr>
          <p:cNvPicPr>
            <a:picLocks noChangeAspect="1"/>
          </p:cNvPicPr>
          <p:nvPr/>
        </p:nvPicPr>
        <p:blipFill>
          <a:blip r:embed="rId2"/>
          <a:stretch>
            <a:fillRect/>
          </a:stretch>
        </p:blipFill>
        <p:spPr>
          <a:xfrm>
            <a:off x="863599" y="1409774"/>
            <a:ext cx="7368567" cy="3414442"/>
          </a:xfrm>
          <a:prstGeom prst="rect">
            <a:avLst/>
          </a:prstGeom>
        </p:spPr>
      </p:pic>
    </p:spTree>
    <p:extLst>
      <p:ext uri="{BB962C8B-B14F-4D97-AF65-F5344CB8AC3E}">
        <p14:creationId xmlns:p14="http://schemas.microsoft.com/office/powerpoint/2010/main" val="206337946"/>
      </p:ext>
    </p:extLst>
  </p:cSld>
  <p:clrMapOvr>
    <a:masterClrMapping/>
  </p:clrMapOvr>
</p:sld>
</file>

<file path=ppt/theme/theme1.xml><?xml version="1.0" encoding="utf-8"?>
<a:theme xmlns:a="http://schemas.openxmlformats.org/drawingml/2006/main" name="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78526</TotalTime>
  <Words>72</Words>
  <Application>Microsoft Office PowerPoint</Application>
  <PresentationFormat>全屏显示(4:3)</PresentationFormat>
  <Paragraphs>13</Paragraphs>
  <Slides>4</Slides>
  <Notes>1</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4</vt:i4>
      </vt:variant>
    </vt:vector>
  </HeadingPairs>
  <TitlesOfParts>
    <vt:vector size="11" baseType="lpstr">
      <vt:lpstr>等线</vt:lpstr>
      <vt:lpstr>微软雅黑</vt:lpstr>
      <vt:lpstr>Arial</vt:lpstr>
      <vt:lpstr>Calibri</vt:lpstr>
      <vt:lpstr>PT Serif</vt:lpstr>
      <vt:lpstr>自定义设计方案</vt:lpstr>
      <vt:lpstr>1_自定义设计方案</vt:lpstr>
      <vt:lpstr>PowerPoint 演示文稿</vt:lpstr>
      <vt:lpstr>PowerPoint 演示文稿</vt:lpstr>
      <vt:lpstr>PowerPoint 演示文稿</vt:lpstr>
      <vt:lpstr>thermal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田 振宇</dc:creator>
  <cp:lastModifiedBy>orchard _</cp:lastModifiedBy>
  <cp:revision>1014</cp:revision>
  <cp:lastPrinted>2024-04-23T14:03:20Z</cp:lastPrinted>
  <dcterms:created xsi:type="dcterms:W3CDTF">2018-12-09T14:29:24Z</dcterms:created>
  <dcterms:modified xsi:type="dcterms:W3CDTF">2024-07-15T11:11:31Z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Nuaxnuy@DESKTOP-GLORKB7</vt:lpwstr>
  </property>
  <property fmtid="{D5CDD505-2E9C-101B-9397-08002B2CF9AE}" pid="5" name="MSIP_Label_f42aa342-8706-4288-bd11-ebb85995028c_SetDate">
    <vt:lpwstr>2019-04-13T09:21:34.3521271Z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8ba33e4d-f70c-4f8a-80c4-7b79b430a7ab</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